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4" r:id="rId1"/>
  </p:sldMasterIdLst>
  <p:notesMasterIdLst>
    <p:notesMasterId r:id="rId29"/>
  </p:notesMasterIdLst>
  <p:handoutMasterIdLst>
    <p:handoutMasterId r:id="rId30"/>
  </p:handoutMasterIdLst>
  <p:sldIdLst>
    <p:sldId id="849" r:id="rId2"/>
    <p:sldId id="1487" r:id="rId3"/>
    <p:sldId id="1489" r:id="rId4"/>
    <p:sldId id="1514" r:id="rId5"/>
    <p:sldId id="1515" r:id="rId6"/>
    <p:sldId id="1523" r:id="rId7"/>
    <p:sldId id="1516" r:id="rId8"/>
    <p:sldId id="1519" r:id="rId9"/>
    <p:sldId id="1520" r:id="rId10"/>
    <p:sldId id="1521" r:id="rId11"/>
    <p:sldId id="1522" r:id="rId12"/>
    <p:sldId id="1524" r:id="rId13"/>
    <p:sldId id="1525" r:id="rId14"/>
    <p:sldId id="1526" r:id="rId15"/>
    <p:sldId id="1527" r:id="rId16"/>
    <p:sldId id="1539" r:id="rId17"/>
    <p:sldId id="1529" r:id="rId18"/>
    <p:sldId id="1531" r:id="rId19"/>
    <p:sldId id="1530" r:id="rId20"/>
    <p:sldId id="1528" r:id="rId21"/>
    <p:sldId id="1533" r:id="rId22"/>
    <p:sldId id="1534" r:id="rId23"/>
    <p:sldId id="1535" r:id="rId24"/>
    <p:sldId id="1537" r:id="rId25"/>
    <p:sldId id="1538" r:id="rId26"/>
    <p:sldId id="1542" r:id="rId27"/>
    <p:sldId id="1541" r:id="rId28"/>
  </p:sldIdLst>
  <p:sldSz cx="9144000" cy="6858000" type="screen4x3"/>
  <p:notesSz cx="6802438" cy="9934575"/>
  <p:embeddedFontLst>
    <p:embeddedFont>
      <p:font typeface="나눔고딕 ExtraBold" panose="020B0600000101010101" charset="-127"/>
      <p:bold r:id="rId31"/>
    </p:embeddedFont>
    <p:embeddedFont>
      <p:font typeface="맑은 고딕" panose="020B0503020000020004" pitchFamily="50" charset="-127"/>
      <p:regular r:id="rId32"/>
      <p:bold r:id="rId33"/>
    </p:embeddedFont>
    <p:embeddedFont>
      <p:font typeface="맑은 고딕" panose="020B0503020000020004" pitchFamily="50" charset="-127"/>
      <p:regular r:id="rId32"/>
      <p:bold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00.공통" id="{5241BF0D-CD64-4D45-A86E-6022CD027571}">
          <p14:sldIdLst>
            <p14:sldId id="849"/>
          </p14:sldIdLst>
        </p14:section>
        <p14:section name="전자 계약 구축" id="{CE8841BE-ECC1-4CDB-B957-245F4879FCEF}">
          <p14:sldIdLst>
            <p14:sldId id="1487"/>
            <p14:sldId id="1489"/>
            <p14:sldId id="1514"/>
            <p14:sldId id="1515"/>
            <p14:sldId id="1523"/>
            <p14:sldId id="1516"/>
            <p14:sldId id="1519"/>
            <p14:sldId id="1520"/>
            <p14:sldId id="1521"/>
            <p14:sldId id="1522"/>
            <p14:sldId id="1524"/>
            <p14:sldId id="1525"/>
            <p14:sldId id="1526"/>
            <p14:sldId id="1527"/>
            <p14:sldId id="1539"/>
            <p14:sldId id="1529"/>
            <p14:sldId id="1531"/>
            <p14:sldId id="1530"/>
            <p14:sldId id="1528"/>
            <p14:sldId id="1533"/>
            <p14:sldId id="1534"/>
            <p14:sldId id="1535"/>
            <p14:sldId id="1537"/>
            <p14:sldId id="1538"/>
            <p14:sldId id="1542"/>
            <p14:sldId id="1541"/>
          </p14:sldIdLst>
        </p14:section>
      </p14:sectionLst>
    </p:ext>
    <p:ext uri="{EFAFB233-063F-42B5-8137-9DF3F51BA10A}">
      <p15:sldGuideLst xmlns:p15="http://schemas.microsoft.com/office/powerpoint/2012/main">
        <p15:guide id="4" orient="horz" pos="1911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c-msi" initials="d" lastIdx="1" clrIdx="0">
    <p:extLst>
      <p:ext uri="{19B8F6BF-5375-455C-9EA6-DF929625EA0E}">
        <p15:presenceInfo xmlns:p15="http://schemas.microsoft.com/office/powerpoint/2012/main" userId="dc-ms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F2"/>
    <a:srgbClr val="002060"/>
    <a:srgbClr val="FFFFFF"/>
    <a:srgbClr val="797A7C"/>
    <a:srgbClr val="002164"/>
    <a:srgbClr val="E3E4E6"/>
    <a:srgbClr val="CCD2DF"/>
    <a:srgbClr val="CC3300"/>
    <a:srgbClr val="0070C0"/>
    <a:srgbClr val="5B7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96C556-C735-493D-8F1A-0F82772E0B25}" v="958" dt="2024-04-05T01:03:09.3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9" autoAdjust="0"/>
    <p:restoredTop sz="96619" autoAdjust="0"/>
  </p:normalViewPr>
  <p:slideViewPr>
    <p:cSldViewPr snapToObjects="1" showGuides="1">
      <p:cViewPr>
        <p:scale>
          <a:sx n="125" d="100"/>
          <a:sy n="125" d="100"/>
        </p:scale>
        <p:origin x="3444" y="786"/>
      </p:cViewPr>
      <p:guideLst>
        <p:guide orient="horz" pos="1911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5" d="100"/>
        <a:sy n="125" d="100"/>
      </p:scale>
      <p:origin x="0" y="40200"/>
    </p:cViewPr>
  </p:sorterViewPr>
  <p:notesViewPr>
    <p:cSldViewPr snapToObjects="1" showGuides="1">
      <p:cViewPr varScale="1">
        <p:scale>
          <a:sx n="88" d="100"/>
          <a:sy n="88" d="100"/>
        </p:scale>
        <p:origin x="4219" y="91"/>
      </p:cViewPr>
      <p:guideLst>
        <p:guide orient="horz" pos="3129"/>
        <p:guide pos="2143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우찬 이" userId="8ed9dc84cb7f76a7" providerId="LiveId" clId="{7996C556-C735-493D-8F1A-0F82772E0B25}"/>
    <pc:docChg chg="undo custSel addSld delSld modSld sldOrd modMainMaster delSection modSection">
      <pc:chgData name="우찬 이" userId="8ed9dc84cb7f76a7" providerId="LiveId" clId="{7996C556-C735-493D-8F1A-0F82772E0B25}" dt="2024-04-05T01:04:42.114" v="22498" actId="14100"/>
      <pc:docMkLst>
        <pc:docMk/>
      </pc:docMkLst>
      <pc:sldChg chg="del">
        <pc:chgData name="우찬 이" userId="8ed9dc84cb7f76a7" providerId="LiveId" clId="{7996C556-C735-493D-8F1A-0F82772E0B25}" dt="2024-04-02T08:46:59.201" v="688" actId="47"/>
        <pc:sldMkLst>
          <pc:docMk/>
          <pc:sldMk cId="558471125" sldId="1485"/>
        </pc:sldMkLst>
      </pc:sldChg>
      <pc:sldChg chg="addSp delSp modSp mod ord">
        <pc:chgData name="우찬 이" userId="8ed9dc84cb7f76a7" providerId="LiveId" clId="{7996C556-C735-493D-8F1A-0F82772E0B25}" dt="2024-04-03T05:55:14.403" v="7878" actId="1036"/>
        <pc:sldMkLst>
          <pc:docMk/>
          <pc:sldMk cId="3558965295" sldId="1487"/>
        </pc:sldMkLst>
        <pc:spChg chg="mod">
          <ac:chgData name="우찬 이" userId="8ed9dc84cb7f76a7" providerId="LiveId" clId="{7996C556-C735-493D-8F1A-0F82772E0B25}" dt="2024-04-03T05:55:14.403" v="7878" actId="1036"/>
          <ac:spMkLst>
            <pc:docMk/>
            <pc:sldMk cId="3558965295" sldId="1487"/>
            <ac:spMk id="2" creationId="{00000000-0000-0000-0000-000000000000}"/>
          </ac:spMkLst>
        </pc:spChg>
        <pc:spChg chg="del">
          <ac:chgData name="우찬 이" userId="8ed9dc84cb7f76a7" providerId="LiveId" clId="{7996C556-C735-493D-8F1A-0F82772E0B25}" dt="2024-04-02T08:43:34.122" v="492" actId="478"/>
          <ac:spMkLst>
            <pc:docMk/>
            <pc:sldMk cId="3558965295" sldId="1487"/>
            <ac:spMk id="3" creationId="{421B11CB-57F2-3960-0FAB-A92245D1F361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4" creationId="{1446B452-9B8E-1EE9-A2B1-4AFC3C78B9F6}"/>
          </ac:spMkLst>
        </pc:spChg>
        <pc:spChg chg="add mod">
          <ac:chgData name="우찬 이" userId="8ed9dc84cb7f76a7" providerId="LiveId" clId="{7996C556-C735-493D-8F1A-0F82772E0B25}" dt="2024-04-02T09:24:40.313" v="1644" actId="20577"/>
          <ac:spMkLst>
            <pc:docMk/>
            <pc:sldMk cId="3558965295" sldId="1487"/>
            <ac:spMk id="5" creationId="{96CC694F-DD0C-047A-11FA-5E6AD9E1BCC5}"/>
          </ac:spMkLst>
        </pc:spChg>
        <pc:spChg chg="add del mod">
          <ac:chgData name="우찬 이" userId="8ed9dc84cb7f76a7" providerId="LiveId" clId="{7996C556-C735-493D-8F1A-0F82772E0B25}" dt="2024-04-02T08:46:09.948" v="652" actId="478"/>
          <ac:spMkLst>
            <pc:docMk/>
            <pc:sldMk cId="3558965295" sldId="1487"/>
            <ac:spMk id="6" creationId="{9CF16AD4-CBF5-8429-D702-D29EA7D28505}"/>
          </ac:spMkLst>
        </pc:spChg>
        <pc:spChg chg="mod or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7" creationId="{94B631DD-02AF-FD62-4C24-A3E2C3905C51}"/>
          </ac:spMkLst>
        </pc:spChg>
        <pc:spChg chg="add del mod">
          <ac:chgData name="우찬 이" userId="8ed9dc84cb7f76a7" providerId="LiveId" clId="{7996C556-C735-493D-8F1A-0F82772E0B25}" dt="2024-04-02T08:46:09.948" v="652" actId="478"/>
          <ac:spMkLst>
            <pc:docMk/>
            <pc:sldMk cId="3558965295" sldId="1487"/>
            <ac:spMk id="8" creationId="{7FB6543E-4D86-BCCB-663E-23B31A04F35A}"/>
          </ac:spMkLst>
        </pc:spChg>
        <pc:spChg chg="add del mod">
          <ac:chgData name="우찬 이" userId="8ed9dc84cb7f76a7" providerId="LiveId" clId="{7996C556-C735-493D-8F1A-0F82772E0B25}" dt="2024-04-02T08:46:09.948" v="652" actId="478"/>
          <ac:spMkLst>
            <pc:docMk/>
            <pc:sldMk cId="3558965295" sldId="1487"/>
            <ac:spMk id="9" creationId="{8C28A04B-2C6E-622C-6238-4A46E50FAF24}"/>
          </ac:spMkLst>
        </pc:spChg>
        <pc:spChg chg="add del mod">
          <ac:chgData name="우찬 이" userId="8ed9dc84cb7f76a7" providerId="LiveId" clId="{7996C556-C735-493D-8F1A-0F82772E0B25}" dt="2024-04-02T08:46:09.948" v="652" actId="478"/>
          <ac:spMkLst>
            <pc:docMk/>
            <pc:sldMk cId="3558965295" sldId="1487"/>
            <ac:spMk id="10" creationId="{FCAE3B46-F061-519B-1B51-54DE1E140F22}"/>
          </ac:spMkLst>
        </pc:spChg>
        <pc:spChg chg="add del mod">
          <ac:chgData name="우찬 이" userId="8ed9dc84cb7f76a7" providerId="LiveId" clId="{7996C556-C735-493D-8F1A-0F82772E0B25}" dt="2024-04-02T08:46:09.948" v="652" actId="478"/>
          <ac:spMkLst>
            <pc:docMk/>
            <pc:sldMk cId="3558965295" sldId="1487"/>
            <ac:spMk id="11" creationId="{9016302A-A064-700A-FC6E-E1F41702F167}"/>
          </ac:spMkLst>
        </pc:spChg>
        <pc:spChg chg="add del mod">
          <ac:chgData name="우찬 이" userId="8ed9dc84cb7f76a7" providerId="LiveId" clId="{7996C556-C735-493D-8F1A-0F82772E0B25}" dt="2024-04-02T08:46:09.948" v="652" actId="478"/>
          <ac:spMkLst>
            <pc:docMk/>
            <pc:sldMk cId="3558965295" sldId="1487"/>
            <ac:spMk id="12" creationId="{10A0AA82-5145-66DF-3439-6FAC793DA980}"/>
          </ac:spMkLst>
        </pc:spChg>
        <pc:spChg chg="add del mod">
          <ac:chgData name="우찬 이" userId="8ed9dc84cb7f76a7" providerId="LiveId" clId="{7996C556-C735-493D-8F1A-0F82772E0B25}" dt="2024-04-02T08:46:09.948" v="652" actId="478"/>
          <ac:spMkLst>
            <pc:docMk/>
            <pc:sldMk cId="3558965295" sldId="1487"/>
            <ac:spMk id="13" creationId="{5191C27F-E9B8-EDC8-818B-5855702837DC}"/>
          </ac:spMkLst>
        </pc:spChg>
        <pc:spChg chg="add del mod">
          <ac:chgData name="우찬 이" userId="8ed9dc84cb7f76a7" providerId="LiveId" clId="{7996C556-C735-493D-8F1A-0F82772E0B25}" dt="2024-04-02T08:46:09.948" v="652" actId="478"/>
          <ac:spMkLst>
            <pc:docMk/>
            <pc:sldMk cId="3558965295" sldId="1487"/>
            <ac:spMk id="14" creationId="{CB84C40F-4618-63E0-D39A-FC127E1619FD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15" creationId="{5FD6E504-DB1C-4D29-B89A-9A76BFDC4587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16" creationId="{428A8A12-14AE-5FC8-93B6-6FEDE911153C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17" creationId="{C72BDA04-3D19-5B9A-82BD-9269760FE3CF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18" creationId="{83EF5BC2-480F-1415-79E7-AF35421937D1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19" creationId="{79ADCDB7-6262-5C74-2BBE-7F32E05DC2AC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20" creationId="{1D39BE05-E016-2F2D-237A-EC5CE9FDE497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21" creationId="{5CD7E32D-037F-85D4-677E-25A898DB234F}"/>
          </ac:spMkLst>
        </pc:spChg>
        <pc:spChg chg="add del mod">
          <ac:chgData name="우찬 이" userId="8ed9dc84cb7f76a7" providerId="LiveId" clId="{7996C556-C735-493D-8F1A-0F82772E0B25}" dt="2024-04-02T08:46:09.948" v="652" actId="478"/>
          <ac:spMkLst>
            <pc:docMk/>
            <pc:sldMk cId="3558965295" sldId="1487"/>
            <ac:spMk id="22" creationId="{01606868-BB8E-39AE-EF2A-EE4FEF929797}"/>
          </ac:spMkLst>
        </pc:spChg>
        <pc:spChg chg="add mod">
          <ac:chgData name="우찬 이" userId="8ed9dc84cb7f76a7" providerId="LiveId" clId="{7996C556-C735-493D-8F1A-0F82772E0B25}" dt="2024-04-02T08:46:10.255" v="653"/>
          <ac:spMkLst>
            <pc:docMk/>
            <pc:sldMk cId="3558965295" sldId="1487"/>
            <ac:spMk id="23" creationId="{8C610641-AC5C-FFEF-D703-FA14D2F2085C}"/>
          </ac:spMkLst>
        </pc:spChg>
        <pc:spChg chg="add mod">
          <ac:chgData name="우찬 이" userId="8ed9dc84cb7f76a7" providerId="LiveId" clId="{7996C556-C735-493D-8F1A-0F82772E0B25}" dt="2024-04-02T08:46:33.089" v="675" actId="20577"/>
          <ac:spMkLst>
            <pc:docMk/>
            <pc:sldMk cId="3558965295" sldId="1487"/>
            <ac:spMk id="24" creationId="{35B95333-B3DC-F29E-3D5D-52C2945110D1}"/>
          </ac:spMkLst>
        </pc:spChg>
        <pc:spChg chg="add mod">
          <ac:chgData name="우찬 이" userId="8ed9dc84cb7f76a7" providerId="LiveId" clId="{7996C556-C735-493D-8F1A-0F82772E0B25}" dt="2024-04-02T08:46:10.255" v="653"/>
          <ac:spMkLst>
            <pc:docMk/>
            <pc:sldMk cId="3558965295" sldId="1487"/>
            <ac:spMk id="25" creationId="{A5A36543-7449-A35F-2F75-E93E47B9C860}"/>
          </ac:spMkLst>
        </pc:spChg>
        <pc:spChg chg="add mod">
          <ac:chgData name="우찬 이" userId="8ed9dc84cb7f76a7" providerId="LiveId" clId="{7996C556-C735-493D-8F1A-0F82772E0B25}" dt="2024-04-02T08:46:10.255" v="653"/>
          <ac:spMkLst>
            <pc:docMk/>
            <pc:sldMk cId="3558965295" sldId="1487"/>
            <ac:spMk id="26" creationId="{D94230A8-2FD6-E0B5-6DDF-D49ED87D7947}"/>
          </ac:spMkLst>
        </pc:spChg>
        <pc:spChg chg="add del mod">
          <ac:chgData name="우찬 이" userId="8ed9dc84cb7f76a7" providerId="LiveId" clId="{7996C556-C735-493D-8F1A-0F82772E0B25}" dt="2024-04-02T08:46:13.627" v="654" actId="478"/>
          <ac:spMkLst>
            <pc:docMk/>
            <pc:sldMk cId="3558965295" sldId="1487"/>
            <ac:spMk id="27" creationId="{0AED5335-27DC-F028-C9CA-B8A3054B637E}"/>
          </ac:spMkLst>
        </pc:spChg>
        <pc:spChg chg="add 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8" creationId="{EFA2C875-1D68-F3D9-EF59-827CD85667B8}"/>
          </ac:spMkLst>
        </pc:spChg>
        <pc:spChg chg="add 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9" creationId="{65B40F02-CD3B-A3D1-0DF8-C7546DFB01C0}"/>
          </ac:spMkLst>
        </pc:spChg>
        <pc:spChg chg="add 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30" creationId="{64B2EA52-C590-7BE1-B18F-8A30E784E1D6}"/>
          </ac:spMkLst>
        </pc:spChg>
        <pc:spChg chg="add 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31" creationId="{FEF9270C-9F79-C589-7A5B-CC1F43B70C75}"/>
          </ac:spMkLst>
        </pc:spChg>
        <pc:spChg chg="add 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32" creationId="{4FCDE731-A03E-FA54-90C0-9C5790717ADF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99" creationId="{D064CEBD-38A8-45D1-98BA-9DD6F8D38ADE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06" creationId="{CCCAE214-558B-63C0-91C2-A810552568A0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07" creationId="{88850277-71DB-9FFA-7E37-FDA6D39FF35F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08" creationId="{F0A76153-D97E-8030-1255-4242419A0455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09" creationId="{5C85C1B6-8C47-B52E-E984-D40D2BD0751E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10" creationId="{078181BB-D252-DBD9-E605-5A979063DA50}"/>
          </ac:spMkLst>
        </pc:spChg>
        <pc:spChg chg="mod or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14" creationId="{7FCF5F10-BEBA-6C49-C430-B4650C5B25EA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15" creationId="{E64F8E74-702C-6337-760E-D5E7D16C6716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16" creationId="{4C6AAFE0-24D1-591F-39E9-FA09D25E56CA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17" creationId="{C3D5EC89-6102-6826-945C-7900116F0337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56" creationId="{F0004411-DC7F-14B7-37EC-C7C5052527F3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57" creationId="{29582C21-2B6F-72F6-D3D1-CC7C24BAA77E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158" creationId="{01AFB94A-E96F-4819-5D4D-F2BEBA88BE85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59" creationId="{0739BD6B-F639-D8A2-98B8-862B66778E51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82" creationId="{8592FDA0-93D2-99C1-CE04-0DB6D0DAC8B4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84" creationId="{0C69E2BA-025D-52BB-2443-213E7818EE5D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186" creationId="{E4051B14-D62E-F7DE-B081-DCECD395EADE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87" creationId="{30A57077-F33D-2D7D-6EA8-2BD3B84CDD7D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188" creationId="{5522343A-ADA4-B2B4-A473-2934946635BC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207" creationId="{0C74D322-8389-DB04-1EC3-06FDC89D305C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08" creationId="{4CB6BDB2-1E3E-F266-EEDD-353EA80A44AA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09" creationId="{CCCAE214-558B-63C0-91C2-A810552568A0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13" creationId="{161A3BCA-B2F9-D5A0-7F30-537BE4E333F2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14" creationId="{A990E457-AEC1-F0B4-617B-F2EF2DA33D21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15" creationId="{29F1DEA9-5607-8F41-CE04-395FB8796246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16" creationId="{A0E268D7-6AD6-9BA8-AF36-85D71D737EAD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17" creationId="{129B170E-C420-65EF-441A-5364A5BB1ABB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18" creationId="{9AF48F79-261F-16E0-908C-75FC5A5C4BE1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19" creationId="{ED8D5EDE-0C64-B310-09B7-CD710BAF186F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20" creationId="{D8612FC7-CF1A-24A0-74FA-0D3933820E22}"/>
          </ac:spMkLst>
        </pc:spChg>
        <pc:spChg chg="del">
          <ac:chgData name="우찬 이" userId="8ed9dc84cb7f76a7" providerId="LiveId" clId="{7996C556-C735-493D-8F1A-0F82772E0B25}" dt="2024-04-02T08:43:29.092" v="469" actId="478"/>
          <ac:spMkLst>
            <pc:docMk/>
            <pc:sldMk cId="3558965295" sldId="1487"/>
            <ac:spMk id="223" creationId="{0D95CF5E-B13E-72BE-C5E7-62A915CEC306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26" creationId="{8832464C-F6F8-7EA0-3444-0366FEAE1F85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28" creationId="{B05737D7-C723-827C-1A78-DF9207B7C27E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30" creationId="{7FCF5F10-BEBA-6C49-C430-B4650C5B25EA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31" creationId="{E64F8E74-702C-6337-760E-D5E7D16C6716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32" creationId="{4C6AAFE0-24D1-591F-39E9-FA09D25E56CA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34" creationId="{C3D5EC89-6102-6826-945C-7900116F0337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35" creationId="{8089C8E3-9610-9B6B-816E-3D20FD7BE4AE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40" creationId="{88850277-71DB-9FFA-7E37-FDA6D39FF35F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41" creationId="{F0A76153-D97E-8030-1255-4242419A0455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42" creationId="{5C85C1B6-8C47-B52E-E984-D40D2BD0751E}"/>
          </ac:spMkLst>
        </pc:spChg>
        <pc:spChg chg="mod">
          <ac:chgData name="우찬 이" userId="8ed9dc84cb7f76a7" providerId="LiveId" clId="{7996C556-C735-493D-8F1A-0F82772E0B25}" dt="2024-04-02T08:46:51.561" v="687" actId="1035"/>
          <ac:spMkLst>
            <pc:docMk/>
            <pc:sldMk cId="3558965295" sldId="1487"/>
            <ac:spMk id="243" creationId="{078181BB-D252-DBD9-E605-5A979063DA50}"/>
          </ac:spMkLst>
        </pc:spChg>
        <pc:grpChg chg="mod">
          <ac:chgData name="우찬 이" userId="8ed9dc84cb7f76a7" providerId="LiveId" clId="{7996C556-C735-493D-8F1A-0F82772E0B25}" dt="2024-04-02T08:46:51.561" v="687" actId="1035"/>
          <ac:grpSpMkLst>
            <pc:docMk/>
            <pc:sldMk cId="3558965295" sldId="1487"/>
            <ac:grpSpMk id="78" creationId="{76A09449-A1FC-8762-CAF6-42235EF0E543}"/>
          </ac:grpSpMkLst>
        </pc:grpChg>
        <pc:grpChg chg="mod">
          <ac:chgData name="우찬 이" userId="8ed9dc84cb7f76a7" providerId="LiveId" clId="{7996C556-C735-493D-8F1A-0F82772E0B25}" dt="2024-04-02T08:46:51.561" v="687" actId="1035"/>
          <ac:grpSpMkLst>
            <pc:docMk/>
            <pc:sldMk cId="3558965295" sldId="1487"/>
            <ac:grpSpMk id="79" creationId="{6C02D379-C8CC-7820-7EB0-325290DB275B}"/>
          </ac:grpSpMkLst>
        </pc:grpChg>
        <pc:grpChg chg="mod">
          <ac:chgData name="우찬 이" userId="8ed9dc84cb7f76a7" providerId="LiveId" clId="{7996C556-C735-493D-8F1A-0F82772E0B25}" dt="2024-04-02T08:46:51.561" v="687" actId="1035"/>
          <ac:grpSpMkLst>
            <pc:docMk/>
            <pc:sldMk cId="3558965295" sldId="1487"/>
            <ac:grpSpMk id="81" creationId="{6C02D379-C8CC-7820-7EB0-325290DB275B}"/>
          </ac:grpSpMkLst>
        </pc:grpChg>
        <pc:grpChg chg="mod">
          <ac:chgData name="우찬 이" userId="8ed9dc84cb7f76a7" providerId="LiveId" clId="{7996C556-C735-493D-8F1A-0F82772E0B25}" dt="2024-04-02T08:46:51.561" v="687" actId="1035"/>
          <ac:grpSpMkLst>
            <pc:docMk/>
            <pc:sldMk cId="3558965295" sldId="1487"/>
            <ac:grpSpMk id="93" creationId="{6C02D379-C8CC-7820-7EB0-325290DB275B}"/>
          </ac:grpSpMkLst>
        </pc:grpChg>
        <pc:grpChg chg="mod">
          <ac:chgData name="우찬 이" userId="8ed9dc84cb7f76a7" providerId="LiveId" clId="{7996C556-C735-493D-8F1A-0F82772E0B25}" dt="2024-04-02T08:46:51.561" v="687" actId="1035"/>
          <ac:grpSpMkLst>
            <pc:docMk/>
            <pc:sldMk cId="3558965295" sldId="1487"/>
            <ac:grpSpMk id="96" creationId="{663217D4-514C-6174-46C0-DE5B8B4F9D26}"/>
          </ac:grpSpMkLst>
        </pc:grpChg>
        <pc:grpChg chg="mod">
          <ac:chgData name="우찬 이" userId="8ed9dc84cb7f76a7" providerId="LiveId" clId="{7996C556-C735-493D-8F1A-0F82772E0B25}" dt="2024-04-02T08:46:51.561" v="687" actId="1035"/>
          <ac:grpSpMkLst>
            <pc:docMk/>
            <pc:sldMk cId="3558965295" sldId="1487"/>
            <ac:grpSpMk id="100" creationId="{6C02D379-C8CC-7820-7EB0-325290DB275B}"/>
          </ac:grpSpMkLst>
        </pc:grpChg>
        <pc:grpChg chg="mod">
          <ac:chgData name="우찬 이" userId="8ed9dc84cb7f76a7" providerId="LiveId" clId="{7996C556-C735-493D-8F1A-0F82772E0B25}" dt="2024-04-02T08:46:51.561" v="687" actId="1035"/>
          <ac:grpSpMkLst>
            <pc:docMk/>
            <pc:sldMk cId="3558965295" sldId="1487"/>
            <ac:grpSpMk id="162" creationId="{C9B37945-F23A-F403-0FE0-54B629069D8B}"/>
          </ac:grpSpMkLst>
        </pc:grpChg>
        <pc:grpChg chg="mod">
          <ac:chgData name="우찬 이" userId="8ed9dc84cb7f76a7" providerId="LiveId" clId="{7996C556-C735-493D-8F1A-0F82772E0B25}" dt="2024-04-02T08:46:51.561" v="687" actId="1035"/>
          <ac:grpSpMkLst>
            <pc:docMk/>
            <pc:sldMk cId="3558965295" sldId="1487"/>
            <ac:grpSpMk id="254" creationId="{458EDE1B-26C9-2930-1F9C-B2ADE7466E09}"/>
          </ac:grpSpMkLst>
        </pc:grpChg>
      </pc:sldChg>
      <pc:sldChg chg="addSp delSp modSp del mod">
        <pc:chgData name="우찬 이" userId="8ed9dc84cb7f76a7" providerId="LiveId" clId="{7996C556-C735-493D-8F1A-0F82772E0B25}" dt="2024-04-02T09:23:26.500" v="1618" actId="47"/>
        <pc:sldMkLst>
          <pc:docMk/>
          <pc:sldMk cId="2588686363" sldId="1488"/>
        </pc:sldMkLst>
        <pc:spChg chg="add mod">
          <ac:chgData name="우찬 이" userId="8ed9dc84cb7f76a7" providerId="LiveId" clId="{7996C556-C735-493D-8F1A-0F82772E0B25}" dt="2024-04-02T08:36:04.623" v="209"/>
          <ac:spMkLst>
            <pc:docMk/>
            <pc:sldMk cId="2588686363" sldId="1488"/>
            <ac:spMk id="2" creationId="{8F93501E-5A2E-E549-4340-F6C2CB263992}"/>
          </ac:spMkLst>
        </pc:spChg>
        <pc:spChg chg="mod">
          <ac:chgData name="우찬 이" userId="8ed9dc84cb7f76a7" providerId="LiveId" clId="{7996C556-C735-493D-8F1A-0F82772E0B25}" dt="2024-04-02T09:03:05.688" v="760" actId="20577"/>
          <ac:spMkLst>
            <pc:docMk/>
            <pc:sldMk cId="2588686363" sldId="1488"/>
            <ac:spMk id="3" creationId="{CFF47122-ECBE-E058-81E3-02A9D0AA7261}"/>
          </ac:spMkLst>
        </pc:spChg>
        <pc:spChg chg="del">
          <ac:chgData name="우찬 이" userId="8ed9dc84cb7f76a7" providerId="LiveId" clId="{7996C556-C735-493D-8F1A-0F82772E0B25}" dt="2024-04-02T09:03:08.160" v="761" actId="478"/>
          <ac:spMkLst>
            <pc:docMk/>
            <pc:sldMk cId="2588686363" sldId="1488"/>
            <ac:spMk id="4" creationId="{E44464E5-D9D8-E0B0-D604-3B99301508CA}"/>
          </ac:spMkLst>
        </pc:spChg>
        <pc:spChg chg="add del mod">
          <ac:chgData name="우찬 이" userId="8ed9dc84cb7f76a7" providerId="LiveId" clId="{7996C556-C735-493D-8F1A-0F82772E0B25}" dt="2024-04-02T09:12:28.345" v="1291" actId="478"/>
          <ac:spMkLst>
            <pc:docMk/>
            <pc:sldMk cId="2588686363" sldId="1488"/>
            <ac:spMk id="6" creationId="{EE20D288-58E8-C674-1606-CB1D8113DB1B}"/>
          </ac:spMkLst>
        </pc:spChg>
        <pc:spChg chg="mod">
          <ac:chgData name="우찬 이" userId="8ed9dc84cb7f76a7" providerId="LiveId" clId="{7996C556-C735-493D-8F1A-0F82772E0B25}" dt="2024-04-02T09:03:41.095" v="765" actId="207"/>
          <ac:spMkLst>
            <pc:docMk/>
            <pc:sldMk cId="2588686363" sldId="1488"/>
            <ac:spMk id="7" creationId="{3412DC8A-3591-C9C7-45C1-7D912F02BFCB}"/>
          </ac:spMkLst>
        </pc:spChg>
        <pc:spChg chg="add del mod">
          <ac:chgData name="우찬 이" userId="8ed9dc84cb7f76a7" providerId="LiveId" clId="{7996C556-C735-493D-8F1A-0F82772E0B25}" dt="2024-04-02T09:08:23.785" v="1110"/>
          <ac:spMkLst>
            <pc:docMk/>
            <pc:sldMk cId="2588686363" sldId="1488"/>
            <ac:spMk id="10" creationId="{292C4EE3-7EA9-C202-20B8-EAEE856DE8E4}"/>
          </ac:spMkLst>
        </pc:spChg>
        <pc:spChg chg="mod">
          <ac:chgData name="우찬 이" userId="8ed9dc84cb7f76a7" providerId="LiveId" clId="{7996C556-C735-493D-8F1A-0F82772E0B25}" dt="2024-04-02T09:17:40.073" v="1407" actId="20577"/>
          <ac:spMkLst>
            <pc:docMk/>
            <pc:sldMk cId="2588686363" sldId="1488"/>
            <ac:spMk id="14" creationId="{AC362AE6-2CC6-7269-56F2-EA524DB8CA77}"/>
          </ac:spMkLst>
        </pc:spChg>
        <pc:spChg chg="mod ord">
          <ac:chgData name="우찬 이" userId="8ed9dc84cb7f76a7" providerId="LiveId" clId="{7996C556-C735-493D-8F1A-0F82772E0B25}" dt="2024-04-02T09:19:29.170" v="1427" actId="20577"/>
          <ac:spMkLst>
            <pc:docMk/>
            <pc:sldMk cId="2588686363" sldId="1488"/>
            <ac:spMk id="15" creationId="{15A7404B-6051-D595-15A8-B44A9156E902}"/>
          </ac:spMkLst>
        </pc:spChg>
        <pc:spChg chg="mod">
          <ac:chgData name="우찬 이" userId="8ed9dc84cb7f76a7" providerId="LiveId" clId="{7996C556-C735-493D-8F1A-0F82772E0B25}" dt="2024-04-02T09:13:17.145" v="1298" actId="207"/>
          <ac:spMkLst>
            <pc:docMk/>
            <pc:sldMk cId="2588686363" sldId="1488"/>
            <ac:spMk id="21" creationId="{969212D5-D95E-AD36-DAB2-C0A799E0CEBB}"/>
          </ac:spMkLst>
        </pc:spChg>
        <pc:spChg chg="mod">
          <ac:chgData name="우찬 이" userId="8ed9dc84cb7f76a7" providerId="LiveId" clId="{7996C556-C735-493D-8F1A-0F82772E0B25}" dt="2024-04-02T09:22:18.591" v="1608" actId="1076"/>
          <ac:spMkLst>
            <pc:docMk/>
            <pc:sldMk cId="2588686363" sldId="1488"/>
            <ac:spMk id="23" creationId="{667DD270-B8EA-EF32-A9E0-EF646AF6769B}"/>
          </ac:spMkLst>
        </pc:spChg>
        <pc:spChg chg="mod">
          <ac:chgData name="우찬 이" userId="8ed9dc84cb7f76a7" providerId="LiveId" clId="{7996C556-C735-493D-8F1A-0F82772E0B25}" dt="2024-04-02T09:22:18.591" v="1608" actId="1076"/>
          <ac:spMkLst>
            <pc:docMk/>
            <pc:sldMk cId="2588686363" sldId="1488"/>
            <ac:spMk id="24" creationId="{9F8072CA-B761-3AD9-5A06-9D37A51768C1}"/>
          </ac:spMkLst>
        </pc:spChg>
        <pc:spChg chg="mod ord">
          <ac:chgData name="우찬 이" userId="8ed9dc84cb7f76a7" providerId="LiveId" clId="{7996C556-C735-493D-8F1A-0F82772E0B25}" dt="2024-04-02T09:15:04.890" v="1331" actId="207"/>
          <ac:spMkLst>
            <pc:docMk/>
            <pc:sldMk cId="2588686363" sldId="1488"/>
            <ac:spMk id="26" creationId="{7D775874-B17E-8754-FAC7-CA24F428E034}"/>
          </ac:spMkLst>
        </pc:spChg>
        <pc:spChg chg="add mod">
          <ac:chgData name="우찬 이" userId="8ed9dc84cb7f76a7" providerId="LiveId" clId="{7996C556-C735-493D-8F1A-0F82772E0B25}" dt="2024-04-02T09:21:58.648" v="1603" actId="693"/>
          <ac:spMkLst>
            <pc:docMk/>
            <pc:sldMk cId="2588686363" sldId="1488"/>
            <ac:spMk id="30" creationId="{DCECF290-2D04-908C-6A80-1123E877A7C1}"/>
          </ac:spMkLst>
        </pc:spChg>
        <pc:spChg chg="add mod">
          <ac:chgData name="우찬 이" userId="8ed9dc84cb7f76a7" providerId="LiveId" clId="{7996C556-C735-493D-8F1A-0F82772E0B25}" dt="2024-04-02T09:22:07.209" v="1605" actId="1076"/>
          <ac:spMkLst>
            <pc:docMk/>
            <pc:sldMk cId="2588686363" sldId="1488"/>
            <ac:spMk id="31" creationId="{A7C8CF8A-FE83-358A-8951-8AAA3CFA1D72}"/>
          </ac:spMkLst>
        </pc:spChg>
        <pc:grpChg chg="mod">
          <ac:chgData name="우찬 이" userId="8ed9dc84cb7f76a7" providerId="LiveId" clId="{7996C556-C735-493D-8F1A-0F82772E0B25}" dt="2024-04-02T09:22:18.591" v="1608" actId="1076"/>
          <ac:grpSpMkLst>
            <pc:docMk/>
            <pc:sldMk cId="2588686363" sldId="1488"/>
            <ac:grpSpMk id="22" creationId="{A07AA1CD-F8ED-F782-AD56-7B2ED2D1F377}"/>
          </ac:grpSpMkLst>
        </pc:grpChg>
        <pc:graphicFrameChg chg="add mod modGraphic">
          <ac:chgData name="우찬 이" userId="8ed9dc84cb7f76a7" providerId="LiveId" clId="{7996C556-C735-493D-8F1A-0F82772E0B25}" dt="2024-04-02T09:22:27.897" v="1611" actId="20577"/>
          <ac:graphicFrameMkLst>
            <pc:docMk/>
            <pc:sldMk cId="2588686363" sldId="1488"/>
            <ac:graphicFrameMk id="27" creationId="{6BE9F323-C090-50E2-762D-4CDDAC40C501}"/>
          </ac:graphicFrameMkLst>
        </pc:graphicFrameChg>
        <pc:picChg chg="add del mod modCrop">
          <ac:chgData name="우찬 이" userId="8ed9dc84cb7f76a7" providerId="LiveId" clId="{7996C556-C735-493D-8F1A-0F82772E0B25}" dt="2024-04-02T09:12:26.095" v="1288" actId="478"/>
          <ac:picMkLst>
            <pc:docMk/>
            <pc:sldMk cId="2588686363" sldId="1488"/>
            <ac:picMk id="9" creationId="{7CDD672E-89D6-9EF6-178E-BF1BF5AF23E1}"/>
          </ac:picMkLst>
        </pc:picChg>
        <pc:picChg chg="add mod modCrop">
          <ac:chgData name="우찬 이" userId="8ed9dc84cb7f76a7" providerId="LiveId" clId="{7996C556-C735-493D-8F1A-0F82772E0B25}" dt="2024-04-02T09:15:17.714" v="1332" actId="14861"/>
          <ac:picMkLst>
            <pc:docMk/>
            <pc:sldMk cId="2588686363" sldId="1488"/>
            <ac:picMk id="19" creationId="{CF9C11D6-BB49-CCDE-9975-AD35F2135FCA}"/>
          </ac:picMkLst>
        </pc:picChg>
        <pc:picChg chg="add mod modCrop">
          <ac:chgData name="우찬 이" userId="8ed9dc84cb7f76a7" providerId="LiveId" clId="{7996C556-C735-493D-8F1A-0F82772E0B25}" dt="2024-04-02T09:14:50.628" v="1323" actId="1076"/>
          <ac:picMkLst>
            <pc:docMk/>
            <pc:sldMk cId="2588686363" sldId="1488"/>
            <ac:picMk id="20" creationId="{670BF231-9D37-504A-07EE-EF7AA4402F06}"/>
          </ac:picMkLst>
        </pc:picChg>
        <pc:picChg chg="del">
          <ac:chgData name="우찬 이" userId="8ed9dc84cb7f76a7" providerId="LiveId" clId="{7996C556-C735-493D-8F1A-0F82772E0B25}" dt="2024-04-02T09:03:43.294" v="766" actId="478"/>
          <ac:picMkLst>
            <pc:docMk/>
            <pc:sldMk cId="2588686363" sldId="1488"/>
            <ac:picMk id="25" creationId="{F44E54E6-2113-4BDB-9F39-40397F4585D8}"/>
          </ac:picMkLst>
        </pc:picChg>
        <pc:picChg chg="add mod modCrop">
          <ac:chgData name="우찬 이" userId="8ed9dc84cb7f76a7" providerId="LiveId" clId="{7996C556-C735-493D-8F1A-0F82772E0B25}" dt="2024-04-02T09:21:40.018" v="1599" actId="14861"/>
          <ac:picMkLst>
            <pc:docMk/>
            <pc:sldMk cId="2588686363" sldId="1488"/>
            <ac:picMk id="29" creationId="{11ADF4DF-B672-0FE4-84AA-593AFE4209C6}"/>
          </ac:picMkLst>
        </pc:picChg>
        <pc:picChg chg="add del mod">
          <ac:chgData name="우찬 이" userId="8ed9dc84cb7f76a7" providerId="LiveId" clId="{7996C556-C735-493D-8F1A-0F82772E0B25}" dt="2024-04-02T09:12:27.220" v="1289" actId="478"/>
          <ac:picMkLst>
            <pc:docMk/>
            <pc:sldMk cId="2588686363" sldId="1488"/>
            <ac:picMk id="1026" creationId="{A9462B76-7245-8BF4-9712-4DF6ECE6CCEB}"/>
          </ac:picMkLst>
        </pc:picChg>
      </pc:sldChg>
      <pc:sldChg chg="addSp delSp modSp mod">
        <pc:chgData name="우찬 이" userId="8ed9dc84cb7f76a7" providerId="LiveId" clId="{7996C556-C735-493D-8F1A-0F82772E0B25}" dt="2024-04-05T01:04:42.114" v="22498" actId="14100"/>
        <pc:sldMkLst>
          <pc:docMk/>
          <pc:sldMk cId="896401732" sldId="1489"/>
        </pc:sldMkLst>
        <pc:spChg chg="add del mod">
          <ac:chgData name="우찬 이" userId="8ed9dc84cb7f76a7" providerId="LiveId" clId="{7996C556-C735-493D-8F1A-0F82772E0B25}" dt="2024-04-03T06:33:40.589" v="8934" actId="164"/>
          <ac:spMkLst>
            <pc:docMk/>
            <pc:sldMk cId="896401732" sldId="1489"/>
            <ac:spMk id="4" creationId="{B5E35FD7-1771-7650-A232-4CD99105AA45}"/>
          </ac:spMkLst>
        </pc:spChg>
        <pc:spChg chg="add mod">
          <ac:chgData name="우찬 이" userId="8ed9dc84cb7f76a7" providerId="LiveId" clId="{7996C556-C735-493D-8F1A-0F82772E0B25}" dt="2024-04-02T08:34:59.968" v="108" actId="1038"/>
          <ac:spMkLst>
            <pc:docMk/>
            <pc:sldMk cId="896401732" sldId="1489"/>
            <ac:spMk id="5" creationId="{CB4B07B6-F0B6-CABD-B095-78C0B1928B53}"/>
          </ac:spMkLst>
        </pc:spChg>
        <pc:spChg chg="add mod">
          <ac:chgData name="우찬 이" userId="8ed9dc84cb7f76a7" providerId="LiveId" clId="{7996C556-C735-493D-8F1A-0F82772E0B25}" dt="2024-04-02T08:38:32.069" v="330" actId="1035"/>
          <ac:spMkLst>
            <pc:docMk/>
            <pc:sldMk cId="896401732" sldId="1489"/>
            <ac:spMk id="6" creationId="{4E7AC370-31FA-0AE1-4B18-50022739409D}"/>
          </ac:spMkLst>
        </pc:spChg>
        <pc:spChg chg="add mod">
          <ac:chgData name="우찬 이" userId="8ed9dc84cb7f76a7" providerId="LiveId" clId="{7996C556-C735-493D-8F1A-0F82772E0B25}" dt="2024-04-02T08:35:58.177" v="208" actId="14100"/>
          <ac:spMkLst>
            <pc:docMk/>
            <pc:sldMk cId="896401732" sldId="1489"/>
            <ac:spMk id="7" creationId="{705BBEE9-18D4-A20A-6ACC-59184D2CCA2F}"/>
          </ac:spMkLst>
        </pc:spChg>
        <pc:spChg chg="add del mod">
          <ac:chgData name="우찬 이" userId="8ed9dc84cb7f76a7" providerId="LiveId" clId="{7996C556-C735-493D-8F1A-0F82772E0B25}" dt="2024-04-02T08:38:33.652" v="331" actId="478"/>
          <ac:spMkLst>
            <pc:docMk/>
            <pc:sldMk cId="896401732" sldId="1489"/>
            <ac:spMk id="8" creationId="{59D72068-CD9B-128F-A98F-47AA9AB76306}"/>
          </ac:spMkLst>
        </pc:spChg>
        <pc:spChg chg="add mod">
          <ac:chgData name="우찬 이" userId="8ed9dc84cb7f76a7" providerId="LiveId" clId="{7996C556-C735-493D-8F1A-0F82772E0B25}" dt="2024-04-02T08:38:32.069" v="330" actId="1035"/>
          <ac:spMkLst>
            <pc:docMk/>
            <pc:sldMk cId="896401732" sldId="1489"/>
            <ac:spMk id="9" creationId="{51A5683C-4C5B-1184-832A-22B1DAAFCD46}"/>
          </ac:spMkLst>
        </pc:spChg>
        <pc:spChg chg="add mod">
          <ac:chgData name="우찬 이" userId="8ed9dc84cb7f76a7" providerId="LiveId" clId="{7996C556-C735-493D-8F1A-0F82772E0B25}" dt="2024-04-02T08:42:51.254" v="466" actId="1076"/>
          <ac:spMkLst>
            <pc:docMk/>
            <pc:sldMk cId="896401732" sldId="1489"/>
            <ac:spMk id="10" creationId="{5834FF54-2851-4EF0-B23E-05C950CEB38A}"/>
          </ac:spMkLst>
        </pc:spChg>
        <pc:spChg chg="add mod">
          <ac:chgData name="우찬 이" userId="8ed9dc84cb7f76a7" providerId="LiveId" clId="{7996C556-C735-493D-8F1A-0F82772E0B25}" dt="2024-04-02T08:38:32.069" v="330" actId="1035"/>
          <ac:spMkLst>
            <pc:docMk/>
            <pc:sldMk cId="896401732" sldId="1489"/>
            <ac:spMk id="11" creationId="{4B1F520A-4281-6295-BF3B-B38206CA6F5C}"/>
          </ac:spMkLst>
        </pc:spChg>
        <pc:spChg chg="mod">
          <ac:chgData name="우찬 이" userId="8ed9dc84cb7f76a7" providerId="LiveId" clId="{7996C556-C735-493D-8F1A-0F82772E0B25}" dt="2024-04-05T01:04:40.268" v="22492" actId="14100"/>
          <ac:spMkLst>
            <pc:docMk/>
            <pc:sldMk cId="896401732" sldId="1489"/>
            <ac:spMk id="13" creationId="{CE6873CF-EB09-2C6F-10EB-500D42FB5E6B}"/>
          </ac:spMkLst>
        </pc:spChg>
        <pc:spChg chg="mod">
          <ac:chgData name="우찬 이" userId="8ed9dc84cb7f76a7" providerId="LiveId" clId="{7996C556-C735-493D-8F1A-0F82772E0B25}" dt="2024-04-03T06:33:33.167" v="8933" actId="14100"/>
          <ac:spMkLst>
            <pc:docMk/>
            <pc:sldMk cId="896401732" sldId="1489"/>
            <ac:spMk id="23" creationId="{3533DA0F-EE79-2825-4A13-E16F85A464CE}"/>
          </ac:spMkLst>
        </pc:spChg>
        <pc:spChg chg="add del mod">
          <ac:chgData name="우찬 이" userId="8ed9dc84cb7f76a7" providerId="LiveId" clId="{7996C556-C735-493D-8F1A-0F82772E0B25}" dt="2024-04-03T01:37:28.425" v="3593" actId="20577"/>
          <ac:spMkLst>
            <pc:docMk/>
            <pc:sldMk cId="896401732" sldId="1489"/>
            <ac:spMk id="24" creationId="{1B5263B2-D18A-18C6-632C-E25EAFA2D47A}"/>
          </ac:spMkLst>
        </pc:spChg>
        <pc:spChg chg="mod">
          <ac:chgData name="우찬 이" userId="8ed9dc84cb7f76a7" providerId="LiveId" clId="{7996C556-C735-493D-8F1A-0F82772E0B25}" dt="2024-04-02T09:24:36.323" v="1643" actId="20577"/>
          <ac:spMkLst>
            <pc:docMk/>
            <pc:sldMk cId="896401732" sldId="1489"/>
            <ac:spMk id="26" creationId="{22207213-7B7E-577E-A466-1BE11A5E8046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29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30" creationId="{E3944FC3-EC80-8488-59E7-D3865CAE28E8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31" creationId="{2A5921F1-5F72-2F96-52AB-4EC943261673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34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9:16.493" v="365" actId="20577"/>
          <ac:spMkLst>
            <pc:docMk/>
            <pc:sldMk cId="896401732" sldId="1489"/>
            <ac:spMk id="35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36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43" creationId="{851CD588-882A-8B1F-5289-B63F1A7AB2D7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44" creationId="{FC0AA757-FD23-7A5D-D365-ED2FC06A9433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47" creationId="{49626809-BAF1-FF1E-9CAF-5E6257F12DF9}"/>
          </ac:spMkLst>
        </pc:spChg>
        <pc:spChg chg="mod">
          <ac:chgData name="우찬 이" userId="8ed9dc84cb7f76a7" providerId="LiveId" clId="{7996C556-C735-493D-8F1A-0F82772E0B25}" dt="2024-04-05T01:04:42.114" v="22498" actId="14100"/>
          <ac:spMkLst>
            <pc:docMk/>
            <pc:sldMk cId="896401732" sldId="1489"/>
            <ac:spMk id="50" creationId="{F76A6D66-C81C-772D-A488-3DDF9B4C5A50}"/>
          </ac:spMkLst>
        </pc:spChg>
        <pc:spChg chg="mod">
          <ac:chgData name="우찬 이" userId="8ed9dc84cb7f76a7" providerId="LiveId" clId="{7996C556-C735-493D-8F1A-0F82772E0B25}" dt="2024-04-03T06:33:40.589" v="8934" actId="164"/>
          <ac:spMkLst>
            <pc:docMk/>
            <pc:sldMk cId="896401732" sldId="1489"/>
            <ac:spMk id="54" creationId="{488DE69D-76A5-3322-40F5-C16E1353CDD8}"/>
          </ac:spMkLst>
        </pc:spChg>
        <pc:spChg chg="mod">
          <ac:chgData name="우찬 이" userId="8ed9dc84cb7f76a7" providerId="LiveId" clId="{7996C556-C735-493D-8F1A-0F82772E0B25}" dt="2024-04-05T01:04:40.523" v="22493" actId="14100"/>
          <ac:spMkLst>
            <pc:docMk/>
            <pc:sldMk cId="896401732" sldId="1489"/>
            <ac:spMk id="55" creationId="{0D938FFA-8991-1EBD-6726-D8D1231612C0}"/>
          </ac:spMkLst>
        </pc:spChg>
        <pc:spChg chg="mod">
          <ac:chgData name="우찬 이" userId="8ed9dc84cb7f76a7" providerId="LiveId" clId="{7996C556-C735-493D-8F1A-0F82772E0B25}" dt="2024-04-03T06:33:40.589" v="8934" actId="164"/>
          <ac:spMkLst>
            <pc:docMk/>
            <pc:sldMk cId="896401732" sldId="1489"/>
            <ac:spMk id="56" creationId="{59B25F22-25CA-90F2-5069-02BE2E68C185}"/>
          </ac:spMkLst>
        </pc:spChg>
        <pc:spChg chg="mod">
          <ac:chgData name="우찬 이" userId="8ed9dc84cb7f76a7" providerId="LiveId" clId="{7996C556-C735-493D-8F1A-0F82772E0B25}" dt="2024-04-03T06:33:40.589" v="8934" actId="164"/>
          <ac:spMkLst>
            <pc:docMk/>
            <pc:sldMk cId="896401732" sldId="1489"/>
            <ac:spMk id="57" creationId="{06A94FEF-317A-27EB-3D29-20A336B47B8F}"/>
          </ac:spMkLst>
        </pc:spChg>
        <pc:spChg chg="mod">
          <ac:chgData name="우찬 이" userId="8ed9dc84cb7f76a7" providerId="LiveId" clId="{7996C556-C735-493D-8F1A-0F82772E0B25}" dt="2024-04-03T06:33:40.589" v="8934" actId="164"/>
          <ac:spMkLst>
            <pc:docMk/>
            <pc:sldMk cId="896401732" sldId="1489"/>
            <ac:spMk id="69" creationId="{4B1AEB3F-1583-574F-593C-05C89D522D88}"/>
          </ac:spMkLst>
        </pc:spChg>
        <pc:spChg chg="mod">
          <ac:chgData name="우찬 이" userId="8ed9dc84cb7f76a7" providerId="LiveId" clId="{7996C556-C735-493D-8F1A-0F82772E0B25}" dt="2024-04-03T05:30:42.885" v="7424"/>
          <ac:spMkLst>
            <pc:docMk/>
            <pc:sldMk cId="896401732" sldId="1489"/>
            <ac:spMk id="153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54" creationId="{46F0C365-46B2-40A1-969C-7D2FC2444F44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55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56" creationId="{00000000-0000-0000-0000-000000000000}"/>
          </ac:spMkLst>
        </pc:spChg>
        <pc:spChg chg="mod">
          <ac:chgData name="우찬 이" userId="8ed9dc84cb7f76a7" providerId="LiveId" clId="{7996C556-C735-493D-8F1A-0F82772E0B25}" dt="2024-04-04T07:35:41.861" v="20979" actId="20577"/>
          <ac:spMkLst>
            <pc:docMk/>
            <pc:sldMk cId="896401732" sldId="1489"/>
            <ac:spMk id="157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58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61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62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9:58.057" v="419" actId="20577"/>
          <ac:spMkLst>
            <pc:docMk/>
            <pc:sldMk cId="896401732" sldId="1489"/>
            <ac:spMk id="163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64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66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67" creationId="{00000000-0000-0000-0000-000000000000}"/>
          </ac:spMkLst>
        </pc:spChg>
        <pc:spChg chg="mod">
          <ac:chgData name="우찬 이" userId="8ed9dc84cb7f76a7" providerId="LiveId" clId="{7996C556-C735-493D-8F1A-0F82772E0B25}" dt="2024-04-02T08:40:03.416" v="430" actId="20577"/>
          <ac:spMkLst>
            <pc:docMk/>
            <pc:sldMk cId="896401732" sldId="1489"/>
            <ac:spMk id="168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69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71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72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73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74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76" creationId="{807DDFC2-B8AD-4777-B06F-5A193AB5DF99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78" creationId="{442B13B3-5D6F-44C5-B2DC-8192F8EFB701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80" creationId="{00000000-0000-0000-0000-000000000000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81" creationId="{949BF641-EADC-4B7F-8774-32B4715918D2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83" creationId="{91F2E0F5-67B9-405D-81C1-E9F627F9C11D}"/>
          </ac:spMkLst>
        </pc:spChg>
        <pc:spChg chg="mod">
          <ac:chgData name="우찬 이" userId="8ed9dc84cb7f76a7" providerId="LiveId" clId="{7996C556-C735-493D-8F1A-0F82772E0B25}" dt="2024-04-02T08:34:15.414" v="64" actId="368"/>
          <ac:spMkLst>
            <pc:docMk/>
            <pc:sldMk cId="896401732" sldId="1489"/>
            <ac:spMk id="184" creationId="{2A3B4B80-EA8A-44F4-A64D-78412FD5CE91}"/>
          </ac:spMkLst>
        </pc:spChg>
        <pc:grpChg chg="add mod">
          <ac:chgData name="우찬 이" userId="8ed9dc84cb7f76a7" providerId="LiveId" clId="{7996C556-C735-493D-8F1A-0F82772E0B25}" dt="2024-04-03T06:33:50.928" v="8938" actId="14100"/>
          <ac:grpSpMkLst>
            <pc:docMk/>
            <pc:sldMk cId="896401732" sldId="1489"/>
            <ac:grpSpMk id="2" creationId="{482B3139-E69A-56CA-1601-3E326F9E94A4}"/>
          </ac:grpSpMkLst>
        </pc:grpChg>
        <pc:grpChg chg="mod">
          <ac:chgData name="우찬 이" userId="8ed9dc84cb7f76a7" providerId="LiveId" clId="{7996C556-C735-493D-8F1A-0F82772E0B25}" dt="2024-04-03T06:33:40.589" v="8934" actId="164"/>
          <ac:grpSpMkLst>
            <pc:docMk/>
            <pc:sldMk cId="896401732" sldId="1489"/>
            <ac:grpSpMk id="38" creationId="{00000000-0000-0000-0000-000000000000}"/>
          </ac:grpSpMkLst>
        </pc:grpChg>
        <pc:grpChg chg="mod">
          <ac:chgData name="우찬 이" userId="8ed9dc84cb7f76a7" providerId="LiveId" clId="{7996C556-C735-493D-8F1A-0F82772E0B25}" dt="2024-04-03T06:33:40.589" v="8934" actId="164"/>
          <ac:grpSpMkLst>
            <pc:docMk/>
            <pc:sldMk cId="896401732" sldId="1489"/>
            <ac:grpSpMk id="39" creationId="{00000000-0000-0000-0000-000000000000}"/>
          </ac:grpSpMkLst>
        </pc:grpChg>
        <pc:grpChg chg="mod">
          <ac:chgData name="우찬 이" userId="8ed9dc84cb7f76a7" providerId="LiveId" clId="{7996C556-C735-493D-8F1A-0F82772E0B25}" dt="2024-04-03T06:33:40.589" v="8934" actId="164"/>
          <ac:grpSpMkLst>
            <pc:docMk/>
            <pc:sldMk cId="896401732" sldId="1489"/>
            <ac:grpSpMk id="40" creationId="{00000000-0000-0000-0000-000000000000}"/>
          </ac:grpSpMkLst>
        </pc:grpChg>
        <pc:grpChg chg="mod">
          <ac:chgData name="우찬 이" userId="8ed9dc84cb7f76a7" providerId="LiveId" clId="{7996C556-C735-493D-8F1A-0F82772E0B25}" dt="2024-04-03T06:33:40.589" v="8934" actId="164"/>
          <ac:grpSpMkLst>
            <pc:docMk/>
            <pc:sldMk cId="896401732" sldId="1489"/>
            <ac:grpSpMk id="41" creationId="{00000000-0000-0000-0000-000000000000}"/>
          </ac:grpSpMkLst>
        </pc:grpChg>
        <pc:grpChg chg="mod">
          <ac:chgData name="우찬 이" userId="8ed9dc84cb7f76a7" providerId="LiveId" clId="{7996C556-C735-493D-8F1A-0F82772E0B25}" dt="2024-04-03T06:33:40.589" v="8934" actId="164"/>
          <ac:grpSpMkLst>
            <pc:docMk/>
            <pc:sldMk cId="896401732" sldId="1489"/>
            <ac:grpSpMk id="42" creationId="{00000000-0000-0000-0000-000000000000}"/>
          </ac:grpSpMkLst>
        </pc:grpChg>
        <pc:grpChg chg="mod">
          <ac:chgData name="우찬 이" userId="8ed9dc84cb7f76a7" providerId="LiveId" clId="{7996C556-C735-493D-8F1A-0F82772E0B25}" dt="2024-04-03T06:33:40.589" v="8934" actId="164"/>
          <ac:grpSpMkLst>
            <pc:docMk/>
            <pc:sldMk cId="896401732" sldId="1489"/>
            <ac:grpSpMk id="48" creationId="{F0F103AD-A8F8-3FDF-FE0F-0E0B0D385A62}"/>
          </ac:grpSpMkLst>
        </pc:grpChg>
        <pc:graphicFrameChg chg="del modGraphic">
          <ac:chgData name="우찬 이" userId="8ed9dc84cb7f76a7" providerId="LiveId" clId="{7996C556-C735-493D-8F1A-0F82772E0B25}" dt="2024-04-02T08:32:40.095" v="8" actId="478"/>
          <ac:graphicFrameMkLst>
            <pc:docMk/>
            <pc:sldMk cId="896401732" sldId="1489"/>
            <ac:graphicFrameMk id="25" creationId="{4D83E81A-B5D0-2731-2D96-8FE28263FC0C}"/>
          </ac:graphicFrameMkLst>
        </pc:graphicFrameChg>
        <pc:picChg chg="add mod">
          <ac:chgData name="우찬 이" userId="8ed9dc84cb7f76a7" providerId="LiveId" clId="{7996C556-C735-493D-8F1A-0F82772E0B25}" dt="2024-04-02T08:34:47.500" v="101" actId="14861"/>
          <ac:picMkLst>
            <pc:docMk/>
            <pc:sldMk cId="896401732" sldId="1489"/>
            <ac:picMk id="3" creationId="{FB76D0EB-5EE8-AA81-266A-BA0B52B01292}"/>
          </ac:picMkLst>
        </pc:picChg>
        <pc:cxnChg chg="add mod">
          <ac:chgData name="우찬 이" userId="8ed9dc84cb7f76a7" providerId="LiveId" clId="{7996C556-C735-493D-8F1A-0F82772E0B25}" dt="2024-04-03T06:33:40.589" v="8934" actId="164"/>
          <ac:cxnSpMkLst>
            <pc:docMk/>
            <pc:sldMk cId="896401732" sldId="1489"/>
            <ac:cxnSpMk id="14" creationId="{C564FFD8-E748-C77B-925D-7FA176662BE0}"/>
          </ac:cxnSpMkLst>
        </pc:cxnChg>
        <pc:cxnChg chg="del">
          <ac:chgData name="우찬 이" userId="8ed9dc84cb7f76a7" providerId="LiveId" clId="{7996C556-C735-493D-8F1A-0F82772E0B25}" dt="2024-04-02T08:30:48.910" v="0" actId="478"/>
          <ac:cxnSpMkLst>
            <pc:docMk/>
            <pc:sldMk cId="896401732" sldId="1489"/>
            <ac:cxnSpMk id="15" creationId="{E3F2CCF3-9500-747C-718C-A99D2AD15D73}"/>
          </ac:cxnSpMkLst>
        </pc:cxnChg>
        <pc:cxnChg chg="add mod">
          <ac:chgData name="우찬 이" userId="8ed9dc84cb7f76a7" providerId="LiveId" clId="{7996C556-C735-493D-8F1A-0F82772E0B25}" dt="2024-04-03T06:33:40.589" v="8934" actId="164"/>
          <ac:cxnSpMkLst>
            <pc:docMk/>
            <pc:sldMk cId="896401732" sldId="1489"/>
            <ac:cxnSpMk id="16" creationId="{624FCFC8-01D6-62FF-2C7F-C22D4F93E89C}"/>
          </ac:cxnSpMkLst>
        </pc:cxnChg>
        <pc:cxnChg chg="add mod">
          <ac:chgData name="우찬 이" userId="8ed9dc84cb7f76a7" providerId="LiveId" clId="{7996C556-C735-493D-8F1A-0F82772E0B25}" dt="2024-04-03T06:33:50.928" v="8938" actId="14100"/>
          <ac:cxnSpMkLst>
            <pc:docMk/>
            <pc:sldMk cId="896401732" sldId="1489"/>
            <ac:cxnSpMk id="18" creationId="{DEF01DA9-887F-E390-2FA2-7BA630015765}"/>
          </ac:cxnSpMkLst>
        </pc:cxnChg>
        <pc:cxnChg chg="del">
          <ac:chgData name="우찬 이" userId="8ed9dc84cb7f76a7" providerId="LiveId" clId="{7996C556-C735-493D-8F1A-0F82772E0B25}" dt="2024-04-02T08:30:50.676" v="1" actId="478"/>
          <ac:cxnSpMkLst>
            <pc:docMk/>
            <pc:sldMk cId="896401732" sldId="1489"/>
            <ac:cxnSpMk id="68" creationId="{62C89227-3560-B3F9-FCFC-1D4641E4146B}"/>
          </ac:cxnSpMkLst>
        </pc:cxnChg>
      </pc:sldChg>
      <pc:sldChg chg="modSp del">
        <pc:chgData name="우찬 이" userId="8ed9dc84cb7f76a7" providerId="LiveId" clId="{7996C556-C735-493D-8F1A-0F82772E0B25}" dt="2024-04-04T06:00:39.505" v="19681" actId="47"/>
        <pc:sldMkLst>
          <pc:docMk/>
          <pc:sldMk cId="3343555679" sldId="1490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3343555679" sldId="1490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0.248" v="19682" actId="47"/>
        <pc:sldMkLst>
          <pc:docMk/>
          <pc:sldMk cId="262245620" sldId="1492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262245620" sldId="1492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1.032" v="19683" actId="47"/>
        <pc:sldMkLst>
          <pc:docMk/>
          <pc:sldMk cId="1550582874" sldId="1493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1550582874" sldId="1493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2.035" v="19684" actId="47"/>
        <pc:sldMkLst>
          <pc:docMk/>
          <pc:sldMk cId="4029869179" sldId="1494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4029869179" sldId="1494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2.816" v="19685" actId="47"/>
        <pc:sldMkLst>
          <pc:docMk/>
          <pc:sldMk cId="4004340583" sldId="1495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4004340583" sldId="1495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5.092" v="19687" actId="47"/>
        <pc:sldMkLst>
          <pc:docMk/>
          <pc:sldMk cId="1400523699" sldId="1496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1400523699" sldId="1496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3.831" v="19686" actId="47"/>
        <pc:sldMkLst>
          <pc:docMk/>
          <pc:sldMk cId="2197185808" sldId="1497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2197185808" sldId="1497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6.205" v="19688" actId="47"/>
        <pc:sldMkLst>
          <pc:docMk/>
          <pc:sldMk cId="2995200863" sldId="1498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2995200863" sldId="1498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8.816" v="19691" actId="47"/>
        <pc:sldMkLst>
          <pc:docMk/>
          <pc:sldMk cId="3330278517" sldId="1499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3330278517" sldId="1499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8.114" v="19690" actId="47"/>
        <pc:sldMkLst>
          <pc:docMk/>
          <pc:sldMk cId="1935926671" sldId="1500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1935926671" sldId="1500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50.667" v="19693" actId="47"/>
        <pc:sldMkLst>
          <pc:docMk/>
          <pc:sldMk cId="75530586" sldId="1501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75530586" sldId="1501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9.670" v="19692" actId="47"/>
        <pc:sldMkLst>
          <pc:docMk/>
          <pc:sldMk cId="2805640201" sldId="1502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2805640201" sldId="1502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47.211" v="19689" actId="47"/>
        <pc:sldMkLst>
          <pc:docMk/>
          <pc:sldMk cId="3663523115" sldId="1503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3663523115" sldId="1503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51.436" v="19694" actId="47"/>
        <pc:sldMkLst>
          <pc:docMk/>
          <pc:sldMk cId="4257463972" sldId="1504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4257463972" sldId="1504"/>
            <ac:spMk id="7" creationId="{3412DC8A-3591-C9C7-45C1-7D912F02BFCB}"/>
          </ac:spMkLst>
        </pc:spChg>
      </pc:sldChg>
      <pc:sldChg chg="modSp del">
        <pc:chgData name="우찬 이" userId="8ed9dc84cb7f76a7" providerId="LiveId" clId="{7996C556-C735-493D-8F1A-0F82772E0B25}" dt="2024-04-04T06:00:53.834" v="19695" actId="47"/>
        <pc:sldMkLst>
          <pc:docMk/>
          <pc:sldMk cId="2542318174" sldId="1505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2542318174" sldId="1505"/>
            <ac:spMk id="7" creationId="{3412DC8A-3591-C9C7-45C1-7D912F02BFCB}"/>
          </ac:spMkLst>
        </pc:spChg>
      </pc:sldChg>
      <pc:sldChg chg="del">
        <pc:chgData name="우찬 이" userId="8ed9dc84cb7f76a7" providerId="LiveId" clId="{7996C556-C735-493D-8F1A-0F82772E0B25}" dt="2024-04-04T06:38:31.769" v="19701" actId="18676"/>
        <pc:sldMkLst>
          <pc:docMk/>
          <pc:sldMk cId="66677804" sldId="1506"/>
        </pc:sldMkLst>
      </pc:sldChg>
      <pc:sldChg chg="del">
        <pc:chgData name="우찬 이" userId="8ed9dc84cb7f76a7" providerId="LiveId" clId="{7996C556-C735-493D-8F1A-0F82772E0B25}" dt="2024-04-04T06:38:31.769" v="19701" actId="18676"/>
        <pc:sldMkLst>
          <pc:docMk/>
          <pc:sldMk cId="4130795632" sldId="1507"/>
        </pc:sldMkLst>
      </pc:sldChg>
      <pc:sldChg chg="modSp del">
        <pc:chgData name="우찬 이" userId="8ed9dc84cb7f76a7" providerId="LiveId" clId="{7996C556-C735-493D-8F1A-0F82772E0B25}" dt="2024-04-04T06:38:31.769" v="19701" actId="18676"/>
        <pc:sldMkLst>
          <pc:docMk/>
          <pc:sldMk cId="697182341" sldId="1510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697182341" sldId="1510"/>
            <ac:spMk id="126" creationId="{2429A639-165E-D17F-8790-7BA3EF4BB9C8}"/>
          </ac:spMkLst>
        </pc:spChg>
      </pc:sldChg>
      <pc:sldChg chg="modSp del">
        <pc:chgData name="우찬 이" userId="8ed9dc84cb7f76a7" providerId="LiveId" clId="{7996C556-C735-493D-8F1A-0F82772E0B25}" dt="2024-04-04T06:38:31.769" v="19701" actId="18676"/>
        <pc:sldMkLst>
          <pc:docMk/>
          <pc:sldMk cId="509634620" sldId="1511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509634620" sldId="1511"/>
            <ac:spMk id="126" creationId="{2429A639-165E-D17F-8790-7BA3EF4BB9C8}"/>
          </ac:spMkLst>
        </pc:spChg>
      </pc:sldChg>
      <pc:sldChg chg="modSp add del">
        <pc:chgData name="우찬 이" userId="8ed9dc84cb7f76a7" providerId="LiveId" clId="{7996C556-C735-493D-8F1A-0F82772E0B25}" dt="2024-04-04T06:00:38.178" v="19680" actId="47"/>
        <pc:sldMkLst>
          <pc:docMk/>
          <pc:sldMk cId="1077808769" sldId="1512"/>
        </pc:sldMkLst>
        <pc:spChg chg="mod">
          <ac:chgData name="우찬 이" userId="8ed9dc84cb7f76a7" providerId="LiveId" clId="{7996C556-C735-493D-8F1A-0F82772E0B25}" dt="2024-04-03T05:30:42.885" v="7424"/>
          <ac:spMkLst>
            <pc:docMk/>
            <pc:sldMk cId="1077808769" sldId="1512"/>
            <ac:spMk id="7" creationId="{3412DC8A-3591-C9C7-45C1-7D912F02BFCB}"/>
          </ac:spMkLst>
        </pc:spChg>
      </pc:sldChg>
      <pc:sldChg chg="add del">
        <pc:chgData name="우찬 이" userId="8ed9dc84cb7f76a7" providerId="LiveId" clId="{7996C556-C735-493D-8F1A-0F82772E0B25}" dt="2024-04-02T09:00:49.797" v="706" actId="47"/>
        <pc:sldMkLst>
          <pc:docMk/>
          <pc:sldMk cId="3913352670" sldId="1512"/>
        </pc:sldMkLst>
      </pc:sldChg>
      <pc:sldChg chg="modSp add del mod ord">
        <pc:chgData name="우찬 이" userId="8ed9dc84cb7f76a7" providerId="LiveId" clId="{7996C556-C735-493D-8F1A-0F82772E0B25}" dt="2024-04-03T01:26:10.871" v="3539" actId="47"/>
        <pc:sldMkLst>
          <pc:docMk/>
          <pc:sldMk cId="1262187423" sldId="1513"/>
        </pc:sldMkLst>
        <pc:spChg chg="mod">
          <ac:chgData name="우찬 이" userId="8ed9dc84cb7f76a7" providerId="LiveId" clId="{7996C556-C735-493D-8F1A-0F82772E0B25}" dt="2024-04-02T09:24:22.608" v="1641" actId="20577"/>
          <ac:spMkLst>
            <pc:docMk/>
            <pc:sldMk cId="1262187423" sldId="1513"/>
            <ac:spMk id="3" creationId="{CFF47122-ECBE-E058-81E3-02A9D0AA7261}"/>
          </ac:spMkLst>
        </pc:spChg>
        <pc:spChg chg="mod">
          <ac:chgData name="우찬 이" userId="8ed9dc84cb7f76a7" providerId="LiveId" clId="{7996C556-C735-493D-8F1A-0F82772E0B25}" dt="2024-04-02T09:27:25.961" v="2010" actId="20577"/>
          <ac:spMkLst>
            <pc:docMk/>
            <pc:sldMk cId="1262187423" sldId="1513"/>
            <ac:spMk id="14" creationId="{AC362AE6-2CC6-7269-56F2-EA524DB8CA77}"/>
          </ac:spMkLst>
        </pc:spChg>
        <pc:spChg chg="mod">
          <ac:chgData name="우찬 이" userId="8ed9dc84cb7f76a7" providerId="LiveId" clId="{7996C556-C735-493D-8F1A-0F82772E0B25}" dt="2024-04-02T09:23:59.250" v="1624" actId="1036"/>
          <ac:spMkLst>
            <pc:docMk/>
            <pc:sldMk cId="1262187423" sldId="1513"/>
            <ac:spMk id="15" creationId="{15A7404B-6051-D595-15A8-B44A9156E902}"/>
          </ac:spMkLst>
        </pc:spChg>
        <pc:graphicFrameChg chg="mod modGraphic">
          <ac:chgData name="우찬 이" userId="8ed9dc84cb7f76a7" providerId="LiveId" clId="{7996C556-C735-493D-8F1A-0F82772E0B25}" dt="2024-04-02T09:24:02.872" v="1626" actId="404"/>
          <ac:graphicFrameMkLst>
            <pc:docMk/>
            <pc:sldMk cId="1262187423" sldId="1513"/>
            <ac:graphicFrameMk id="27" creationId="{6BE9F323-C090-50E2-762D-4CDDAC40C501}"/>
          </ac:graphicFrameMkLst>
        </pc:graphicFrameChg>
        <pc:picChg chg="mod">
          <ac:chgData name="우찬 이" userId="8ed9dc84cb7f76a7" providerId="LiveId" clId="{7996C556-C735-493D-8F1A-0F82772E0B25}" dt="2024-04-02T09:24:06.722" v="1628" actId="1076"/>
          <ac:picMkLst>
            <pc:docMk/>
            <pc:sldMk cId="1262187423" sldId="1513"/>
            <ac:picMk id="19" creationId="{CF9C11D6-BB49-CCDE-9975-AD35F2135FCA}"/>
          </ac:picMkLst>
        </pc:picChg>
        <pc:picChg chg="mod modCrop">
          <ac:chgData name="우찬 이" userId="8ed9dc84cb7f76a7" providerId="LiveId" clId="{7996C556-C735-493D-8F1A-0F82772E0B25}" dt="2024-04-02T09:23:54.837" v="1622" actId="732"/>
          <ac:picMkLst>
            <pc:docMk/>
            <pc:sldMk cId="1262187423" sldId="1513"/>
            <ac:picMk id="29" creationId="{11ADF4DF-B672-0FE4-84AA-593AFE4209C6}"/>
          </ac:picMkLst>
        </pc:picChg>
      </pc:sldChg>
      <pc:sldChg chg="addSp delSp modSp add mod ord">
        <pc:chgData name="우찬 이" userId="8ed9dc84cb7f76a7" providerId="LiveId" clId="{7996C556-C735-493D-8F1A-0F82772E0B25}" dt="2024-04-05T01:03:12.590" v="22484" actId="1036"/>
        <pc:sldMkLst>
          <pc:docMk/>
          <pc:sldMk cId="3687244360" sldId="1514"/>
        </pc:sldMkLst>
        <pc:spChg chg="add mod">
          <ac:chgData name="우찬 이" userId="8ed9dc84cb7f76a7" providerId="LiveId" clId="{7996C556-C735-493D-8F1A-0F82772E0B25}" dt="2024-04-04T08:35:34.437" v="21739"/>
          <ac:spMkLst>
            <pc:docMk/>
            <pc:sldMk cId="3687244360" sldId="1514"/>
            <ac:spMk id="2" creationId="{06610E55-EA0C-DC69-A3B5-3506622CE771}"/>
          </ac:spMkLst>
        </pc:spChg>
        <pc:spChg chg="del">
          <ac:chgData name="우찬 이" userId="8ed9dc84cb7f76a7" providerId="LiveId" clId="{7996C556-C735-493D-8F1A-0F82772E0B25}" dt="2024-04-02T09:31:48.746" v="2198" actId="478"/>
          <ac:spMkLst>
            <pc:docMk/>
            <pc:sldMk cId="3687244360" sldId="1514"/>
            <ac:spMk id="7" creationId="{3412DC8A-3591-C9C7-45C1-7D912F02BFCB}"/>
          </ac:spMkLst>
        </pc:spChg>
        <pc:spChg chg="del">
          <ac:chgData name="우찬 이" userId="8ed9dc84cb7f76a7" providerId="LiveId" clId="{7996C556-C735-493D-8F1A-0F82772E0B25}" dt="2024-04-02T09:31:48.746" v="2198" actId="478"/>
          <ac:spMkLst>
            <pc:docMk/>
            <pc:sldMk cId="3687244360" sldId="1514"/>
            <ac:spMk id="11" creationId="{186BD625-9B47-EC29-DD87-9B39EBED02F8}"/>
          </ac:spMkLst>
        </pc:spChg>
        <pc:spChg chg="del">
          <ac:chgData name="우찬 이" userId="8ed9dc84cb7f76a7" providerId="LiveId" clId="{7996C556-C735-493D-8F1A-0F82772E0B25}" dt="2024-04-02T09:31:48.746" v="2198" actId="478"/>
          <ac:spMkLst>
            <pc:docMk/>
            <pc:sldMk cId="3687244360" sldId="1514"/>
            <ac:spMk id="12" creationId="{841AB62E-CADD-5242-558E-D58FB04F9585}"/>
          </ac:spMkLst>
        </pc:spChg>
        <pc:spChg chg="del">
          <ac:chgData name="우찬 이" userId="8ed9dc84cb7f76a7" providerId="LiveId" clId="{7996C556-C735-493D-8F1A-0F82772E0B25}" dt="2024-04-02T09:31:48.746" v="2198" actId="478"/>
          <ac:spMkLst>
            <pc:docMk/>
            <pc:sldMk cId="3687244360" sldId="1514"/>
            <ac:spMk id="13" creationId="{802FAAAB-B0E9-3B1B-BE33-3B46C18F2607}"/>
          </ac:spMkLst>
        </pc:spChg>
        <pc:spChg chg="del mod">
          <ac:chgData name="우찬 이" userId="8ed9dc84cb7f76a7" providerId="LiveId" clId="{7996C556-C735-493D-8F1A-0F82772E0B25}" dt="2024-04-02T09:33:13.119" v="2217" actId="478"/>
          <ac:spMkLst>
            <pc:docMk/>
            <pc:sldMk cId="3687244360" sldId="1514"/>
            <ac:spMk id="14" creationId="{AC362AE6-2CC6-7269-56F2-EA524DB8CA77}"/>
          </ac:spMkLst>
        </pc:spChg>
        <pc:spChg chg="mod">
          <ac:chgData name="우찬 이" userId="8ed9dc84cb7f76a7" providerId="LiveId" clId="{7996C556-C735-493D-8F1A-0F82772E0B25}" dt="2024-04-05T01:03:09.397" v="22481" actId="1036"/>
          <ac:spMkLst>
            <pc:docMk/>
            <pc:sldMk cId="3687244360" sldId="1514"/>
            <ac:spMk id="15" creationId="{15A7404B-6051-D595-15A8-B44A9156E902}"/>
          </ac:spMkLst>
        </pc:spChg>
        <pc:spChg chg="del">
          <ac:chgData name="우찬 이" userId="8ed9dc84cb7f76a7" providerId="LiveId" clId="{7996C556-C735-493D-8F1A-0F82772E0B25}" dt="2024-04-02T09:31:48.746" v="2198" actId="478"/>
          <ac:spMkLst>
            <pc:docMk/>
            <pc:sldMk cId="3687244360" sldId="1514"/>
            <ac:spMk id="16" creationId="{A9328E73-92D0-BB3B-B75B-B378963DD384}"/>
          </ac:spMkLst>
        </pc:spChg>
        <pc:spChg chg="del">
          <ac:chgData name="우찬 이" userId="8ed9dc84cb7f76a7" providerId="LiveId" clId="{7996C556-C735-493D-8F1A-0F82772E0B25}" dt="2024-04-02T09:31:48.746" v="2198" actId="478"/>
          <ac:spMkLst>
            <pc:docMk/>
            <pc:sldMk cId="3687244360" sldId="1514"/>
            <ac:spMk id="17" creationId="{4754A075-6F7C-3623-0D6E-6EE30102894C}"/>
          </ac:spMkLst>
        </pc:spChg>
        <pc:spChg chg="del">
          <ac:chgData name="우찬 이" userId="8ed9dc84cb7f76a7" providerId="LiveId" clId="{7996C556-C735-493D-8F1A-0F82772E0B25}" dt="2024-04-02T09:31:48.746" v="2198" actId="478"/>
          <ac:spMkLst>
            <pc:docMk/>
            <pc:sldMk cId="3687244360" sldId="1514"/>
            <ac:spMk id="21" creationId="{969212D5-D95E-AD36-DAB2-C0A799E0CEBB}"/>
          </ac:spMkLst>
        </pc:spChg>
        <pc:spChg chg="mod">
          <ac:chgData name="우찬 이" userId="8ed9dc84cb7f76a7" providerId="LiveId" clId="{7996C556-C735-493D-8F1A-0F82772E0B25}" dt="2024-04-05T01:03:09.397" v="22481" actId="1036"/>
          <ac:spMkLst>
            <pc:docMk/>
            <pc:sldMk cId="3687244360" sldId="1514"/>
            <ac:spMk id="23" creationId="{667DD270-B8EA-EF32-A9E0-EF646AF6769B}"/>
          </ac:spMkLst>
        </pc:spChg>
        <pc:spChg chg="mod">
          <ac:chgData name="우찬 이" userId="8ed9dc84cb7f76a7" providerId="LiveId" clId="{7996C556-C735-493D-8F1A-0F82772E0B25}" dt="2024-04-05T01:03:09.397" v="22481" actId="1036"/>
          <ac:spMkLst>
            <pc:docMk/>
            <pc:sldMk cId="3687244360" sldId="1514"/>
            <ac:spMk id="24" creationId="{9F8072CA-B761-3AD9-5A06-9D37A51768C1}"/>
          </ac:spMkLst>
        </pc:spChg>
        <pc:spChg chg="mod">
          <ac:chgData name="우찬 이" userId="8ed9dc84cb7f76a7" providerId="LiveId" clId="{7996C556-C735-493D-8F1A-0F82772E0B25}" dt="2024-04-05T01:03:12.590" v="22484" actId="1036"/>
          <ac:spMkLst>
            <pc:docMk/>
            <pc:sldMk cId="3687244360" sldId="1514"/>
            <ac:spMk id="26" creationId="{7D775874-B17E-8754-FAC7-CA24F428E034}"/>
          </ac:spMkLst>
        </pc:spChg>
        <pc:spChg chg="mod">
          <ac:chgData name="우찬 이" userId="8ed9dc84cb7f76a7" providerId="LiveId" clId="{7996C556-C735-493D-8F1A-0F82772E0B25}" dt="2024-04-05T01:03:09.397" v="22481" actId="1036"/>
          <ac:spMkLst>
            <pc:docMk/>
            <pc:sldMk cId="3687244360" sldId="1514"/>
            <ac:spMk id="30" creationId="{DCECF290-2D04-908C-6A80-1123E877A7C1}"/>
          </ac:spMkLst>
        </pc:spChg>
        <pc:spChg chg="mod">
          <ac:chgData name="우찬 이" userId="8ed9dc84cb7f76a7" providerId="LiveId" clId="{7996C556-C735-493D-8F1A-0F82772E0B25}" dt="2024-04-05T01:03:09.397" v="22481" actId="1036"/>
          <ac:spMkLst>
            <pc:docMk/>
            <pc:sldMk cId="3687244360" sldId="1514"/>
            <ac:spMk id="31" creationId="{A7C8CF8A-FE83-358A-8951-8AAA3CFA1D72}"/>
          </ac:spMkLst>
        </pc:spChg>
        <pc:grpChg chg="mod">
          <ac:chgData name="우찬 이" userId="8ed9dc84cb7f76a7" providerId="LiveId" clId="{7996C556-C735-493D-8F1A-0F82772E0B25}" dt="2024-04-05T01:03:09.397" v="22481" actId="1036"/>
          <ac:grpSpMkLst>
            <pc:docMk/>
            <pc:sldMk cId="3687244360" sldId="1514"/>
            <ac:grpSpMk id="22" creationId="{A07AA1CD-F8ED-F782-AD56-7B2ED2D1F377}"/>
          </ac:grpSpMkLst>
        </pc:grpChg>
        <pc:graphicFrameChg chg="add mod">
          <ac:chgData name="우찬 이" userId="8ed9dc84cb7f76a7" providerId="LiveId" clId="{7996C556-C735-493D-8F1A-0F82772E0B25}" dt="2024-04-03T05:21:37.584" v="7074"/>
          <ac:graphicFrameMkLst>
            <pc:docMk/>
            <pc:sldMk cId="3687244360" sldId="1514"/>
            <ac:graphicFrameMk id="2" creationId="{FACE9A8C-BFC5-1375-7D93-9A859A15B422}"/>
          </ac:graphicFrameMkLst>
        </pc:graphicFrameChg>
        <pc:graphicFrameChg chg="add mod modGraphic">
          <ac:chgData name="우찬 이" userId="8ed9dc84cb7f76a7" providerId="LiveId" clId="{7996C556-C735-493D-8F1A-0F82772E0B25}" dt="2024-04-03T06:36:14.108" v="8980" actId="207"/>
          <ac:graphicFrameMkLst>
            <pc:docMk/>
            <pc:sldMk cId="3687244360" sldId="1514"/>
            <ac:graphicFrameMk id="5" creationId="{5AAB7475-F7F8-9B2D-AD5B-03DFD7EC34D8}"/>
          </ac:graphicFrameMkLst>
        </pc:graphicFrameChg>
        <pc:graphicFrameChg chg="add mod modGraphic">
          <ac:chgData name="우찬 이" userId="8ed9dc84cb7f76a7" providerId="LiveId" clId="{7996C556-C735-493D-8F1A-0F82772E0B25}" dt="2024-04-05T00:05:23.187" v="22322" actId="207"/>
          <ac:graphicFrameMkLst>
            <pc:docMk/>
            <pc:sldMk cId="3687244360" sldId="1514"/>
            <ac:graphicFrameMk id="6" creationId="{499F23E4-6021-B777-2B63-B69C18E8FF42}"/>
          </ac:graphicFrameMkLst>
        </pc:graphicFrameChg>
        <pc:graphicFrameChg chg="add del mod">
          <ac:chgData name="우찬 이" userId="8ed9dc84cb7f76a7" providerId="LiveId" clId="{7996C556-C735-493D-8F1A-0F82772E0B25}" dt="2024-04-02T09:33:13.119" v="2217" actId="478"/>
          <ac:graphicFrameMkLst>
            <pc:docMk/>
            <pc:sldMk cId="3687244360" sldId="1514"/>
            <ac:graphicFrameMk id="8" creationId="{69E81DF6-33FA-ECD9-4EA7-12A9FF042BE7}"/>
          </ac:graphicFrameMkLst>
        </pc:graphicFrameChg>
        <pc:graphicFrameChg chg="mod modGraphic">
          <ac:chgData name="우찬 이" userId="8ed9dc84cb7f76a7" providerId="LiveId" clId="{7996C556-C735-493D-8F1A-0F82772E0B25}" dt="2024-04-05T01:03:09.397" v="22481" actId="1036"/>
          <ac:graphicFrameMkLst>
            <pc:docMk/>
            <pc:sldMk cId="3687244360" sldId="1514"/>
            <ac:graphicFrameMk id="27" creationId="{6BE9F323-C090-50E2-762D-4CDDAC40C501}"/>
          </ac:graphicFrameMkLst>
        </pc:graphicFrameChg>
        <pc:picChg chg="mod">
          <ac:chgData name="우찬 이" userId="8ed9dc84cb7f76a7" providerId="LiveId" clId="{7996C556-C735-493D-8F1A-0F82772E0B25}" dt="2024-04-05T01:03:12.590" v="22484" actId="1036"/>
          <ac:picMkLst>
            <pc:docMk/>
            <pc:sldMk cId="3687244360" sldId="1514"/>
            <ac:picMk id="19" creationId="{CF9C11D6-BB49-CCDE-9975-AD35F2135FCA}"/>
          </ac:picMkLst>
        </pc:picChg>
        <pc:picChg chg="mod">
          <ac:chgData name="우찬 이" userId="8ed9dc84cb7f76a7" providerId="LiveId" clId="{7996C556-C735-493D-8F1A-0F82772E0B25}" dt="2024-04-05T01:03:12.590" v="22484" actId="1036"/>
          <ac:picMkLst>
            <pc:docMk/>
            <pc:sldMk cId="3687244360" sldId="1514"/>
            <ac:picMk id="20" creationId="{670BF231-9D37-504A-07EE-EF7AA4402F06}"/>
          </ac:picMkLst>
        </pc:picChg>
        <pc:picChg chg="mod modCrop">
          <ac:chgData name="우찬 이" userId="8ed9dc84cb7f76a7" providerId="LiveId" clId="{7996C556-C735-493D-8F1A-0F82772E0B25}" dt="2024-04-05T01:03:09.397" v="22481" actId="1036"/>
          <ac:picMkLst>
            <pc:docMk/>
            <pc:sldMk cId="3687244360" sldId="1514"/>
            <ac:picMk id="29" creationId="{11ADF4DF-B672-0FE4-84AA-593AFE4209C6}"/>
          </ac:picMkLst>
        </pc:picChg>
        <pc:cxnChg chg="add mod">
          <ac:chgData name="우찬 이" userId="8ed9dc84cb7f76a7" providerId="LiveId" clId="{7996C556-C735-493D-8F1A-0F82772E0B25}" dt="2024-04-05T01:03:09.397" v="22481" actId="1036"/>
          <ac:cxnSpMkLst>
            <pc:docMk/>
            <pc:sldMk cId="3687244360" sldId="1514"/>
            <ac:cxnSpMk id="4" creationId="{EB5A02FE-10A5-8001-EB3D-5C93C030C4D3}"/>
          </ac:cxnSpMkLst>
        </pc:cxnChg>
      </pc:sldChg>
      <pc:sldChg chg="modSp add del mod">
        <pc:chgData name="우찬 이" userId="8ed9dc84cb7f76a7" providerId="LiveId" clId="{7996C556-C735-493D-8F1A-0F82772E0B25}" dt="2024-04-02T09:24:48.301" v="1645" actId="47"/>
        <pc:sldMkLst>
          <pc:docMk/>
          <pc:sldMk cId="3811709266" sldId="1514"/>
        </pc:sldMkLst>
        <pc:spChg chg="mod">
          <ac:chgData name="우찬 이" userId="8ed9dc84cb7f76a7" providerId="LiveId" clId="{7996C556-C735-493D-8F1A-0F82772E0B25}" dt="2024-04-02T09:23:39.213" v="1621" actId="14100"/>
          <ac:spMkLst>
            <pc:docMk/>
            <pc:sldMk cId="3811709266" sldId="1514"/>
            <ac:spMk id="7" creationId="{3412DC8A-3591-C9C7-45C1-7D912F02BFCB}"/>
          </ac:spMkLst>
        </pc:spChg>
        <pc:spChg chg="mod">
          <ac:chgData name="우찬 이" userId="8ed9dc84cb7f76a7" providerId="LiveId" clId="{7996C556-C735-493D-8F1A-0F82772E0B25}" dt="2024-04-02T09:23:39.213" v="1621" actId="14100"/>
          <ac:spMkLst>
            <pc:docMk/>
            <pc:sldMk cId="3811709266" sldId="1514"/>
            <ac:spMk id="11" creationId="{186BD625-9B47-EC29-DD87-9B39EBED02F8}"/>
          </ac:spMkLst>
        </pc:spChg>
        <pc:spChg chg="mod">
          <ac:chgData name="우찬 이" userId="8ed9dc84cb7f76a7" providerId="LiveId" clId="{7996C556-C735-493D-8F1A-0F82772E0B25}" dt="2024-04-02T09:23:39.213" v="1621" actId="14100"/>
          <ac:spMkLst>
            <pc:docMk/>
            <pc:sldMk cId="3811709266" sldId="1514"/>
            <ac:spMk id="12" creationId="{841AB62E-CADD-5242-558E-D58FB04F9585}"/>
          </ac:spMkLst>
        </pc:spChg>
        <pc:spChg chg="mod">
          <ac:chgData name="우찬 이" userId="8ed9dc84cb7f76a7" providerId="LiveId" clId="{7996C556-C735-493D-8F1A-0F82772E0B25}" dt="2024-04-02T09:23:39.213" v="1621" actId="14100"/>
          <ac:spMkLst>
            <pc:docMk/>
            <pc:sldMk cId="3811709266" sldId="1514"/>
            <ac:spMk id="13" creationId="{802FAAAB-B0E9-3B1B-BE33-3B46C18F2607}"/>
          </ac:spMkLst>
        </pc:spChg>
        <pc:spChg chg="mod">
          <ac:chgData name="우찬 이" userId="8ed9dc84cb7f76a7" providerId="LiveId" clId="{7996C556-C735-493D-8F1A-0F82772E0B25}" dt="2024-04-02T09:23:39.213" v="1621" actId="14100"/>
          <ac:spMkLst>
            <pc:docMk/>
            <pc:sldMk cId="3811709266" sldId="1514"/>
            <ac:spMk id="16" creationId="{A9328E73-92D0-BB3B-B75B-B378963DD384}"/>
          </ac:spMkLst>
        </pc:spChg>
        <pc:spChg chg="mod">
          <ac:chgData name="우찬 이" userId="8ed9dc84cb7f76a7" providerId="LiveId" clId="{7996C556-C735-493D-8F1A-0F82772E0B25}" dt="2024-04-02T09:23:39.213" v="1621" actId="14100"/>
          <ac:spMkLst>
            <pc:docMk/>
            <pc:sldMk cId="3811709266" sldId="1514"/>
            <ac:spMk id="17" creationId="{4754A075-6F7C-3623-0D6E-6EE30102894C}"/>
          </ac:spMkLst>
        </pc:spChg>
        <pc:spChg chg="mod">
          <ac:chgData name="우찬 이" userId="8ed9dc84cb7f76a7" providerId="LiveId" clId="{7996C556-C735-493D-8F1A-0F82772E0B25}" dt="2024-04-02T09:23:39.213" v="1621" actId="14100"/>
          <ac:spMkLst>
            <pc:docMk/>
            <pc:sldMk cId="3811709266" sldId="1514"/>
            <ac:spMk id="21" creationId="{969212D5-D95E-AD36-DAB2-C0A799E0CEBB}"/>
          </ac:spMkLst>
        </pc:spChg>
      </pc:sldChg>
      <pc:sldChg chg="addSp delSp modSp add mod">
        <pc:chgData name="우찬 이" userId="8ed9dc84cb7f76a7" providerId="LiveId" clId="{7996C556-C735-493D-8F1A-0F82772E0B25}" dt="2024-04-04T08:53:45.600" v="22093" actId="3064"/>
        <pc:sldMkLst>
          <pc:docMk/>
          <pc:sldMk cId="561742216" sldId="1515"/>
        </pc:sldMkLst>
        <pc:spChg chg="add mod ord">
          <ac:chgData name="우찬 이" userId="8ed9dc84cb7f76a7" providerId="LiveId" clId="{7996C556-C735-493D-8F1A-0F82772E0B25}" dt="2024-04-04T08:37:16.705" v="21780" actId="1076"/>
          <ac:spMkLst>
            <pc:docMk/>
            <pc:sldMk cId="561742216" sldId="1515"/>
            <ac:spMk id="2" creationId="{0407C7C8-82E5-B6F0-87C8-B9D50969506C}"/>
          </ac:spMkLst>
        </pc:spChg>
        <pc:spChg chg="add del mod ord">
          <ac:chgData name="우찬 이" userId="8ed9dc84cb7f76a7" providerId="LiveId" clId="{7996C556-C735-493D-8F1A-0F82772E0B25}" dt="2024-04-04T08:08:08.273" v="21617" actId="478"/>
          <ac:spMkLst>
            <pc:docMk/>
            <pc:sldMk cId="561742216" sldId="1515"/>
            <ac:spMk id="5" creationId="{553B3470-F712-0F44-190F-C13B3161B2B6}"/>
          </ac:spMkLst>
        </pc:spChg>
        <pc:spChg chg="mod ord">
          <ac:chgData name="우찬 이" userId="8ed9dc84cb7f76a7" providerId="LiveId" clId="{7996C556-C735-493D-8F1A-0F82772E0B25}" dt="2024-04-04T08:36:32.041" v="21766" actId="1076"/>
          <ac:spMkLst>
            <pc:docMk/>
            <pc:sldMk cId="561742216" sldId="1515"/>
            <ac:spMk id="15" creationId="{15A7404B-6051-D595-15A8-B44A9156E902}"/>
          </ac:spMkLst>
        </pc:spChg>
        <pc:spChg chg="add mod">
          <ac:chgData name="우찬 이" userId="8ed9dc84cb7f76a7" providerId="LiveId" clId="{7996C556-C735-493D-8F1A-0F82772E0B25}" dt="2024-04-04T08:36:29.093" v="21765" actId="14100"/>
          <ac:spMkLst>
            <pc:docMk/>
            <pc:sldMk cId="561742216" sldId="1515"/>
            <ac:spMk id="16" creationId="{06E8A7D8-BBDB-E836-3931-5221DBA46160}"/>
          </ac:spMkLst>
        </pc:spChg>
        <pc:spChg chg="add mod">
          <ac:chgData name="우찬 이" userId="8ed9dc84cb7f76a7" providerId="LiveId" clId="{7996C556-C735-493D-8F1A-0F82772E0B25}" dt="2024-04-04T08:37:13.706" v="21779" actId="1036"/>
          <ac:spMkLst>
            <pc:docMk/>
            <pc:sldMk cId="561742216" sldId="1515"/>
            <ac:spMk id="17" creationId="{3F1EF03C-4078-0509-B839-D793C1324455}"/>
          </ac:spMkLst>
        </pc:spChg>
        <pc:spChg chg="add del mod">
          <ac:chgData name="우찬 이" userId="8ed9dc84cb7f76a7" providerId="LiveId" clId="{7996C556-C735-493D-8F1A-0F82772E0B25}" dt="2024-04-04T08:36:44.175" v="21769" actId="478"/>
          <ac:spMkLst>
            <pc:docMk/>
            <pc:sldMk cId="561742216" sldId="1515"/>
            <ac:spMk id="18" creationId="{03B7B610-227F-FEF3-1133-415FBA1ADBB0}"/>
          </ac:spMkLst>
        </pc:spChg>
        <pc:spChg chg="del">
          <ac:chgData name="우찬 이" userId="8ed9dc84cb7f76a7" providerId="LiveId" clId="{7996C556-C735-493D-8F1A-0F82772E0B25}" dt="2024-04-02T09:34:17.253" v="2245" actId="478"/>
          <ac:spMkLst>
            <pc:docMk/>
            <pc:sldMk cId="561742216" sldId="1515"/>
            <ac:spMk id="26" creationId="{7D775874-B17E-8754-FAC7-CA24F428E034}"/>
          </ac:spMkLst>
        </pc:spChg>
        <pc:spChg chg="del">
          <ac:chgData name="우찬 이" userId="8ed9dc84cb7f76a7" providerId="LiveId" clId="{7996C556-C735-493D-8F1A-0F82772E0B25}" dt="2024-04-02T09:34:26.827" v="2250" actId="478"/>
          <ac:spMkLst>
            <pc:docMk/>
            <pc:sldMk cId="561742216" sldId="1515"/>
            <ac:spMk id="30" creationId="{DCECF290-2D04-908C-6A80-1123E877A7C1}"/>
          </ac:spMkLst>
        </pc:spChg>
        <pc:spChg chg="del">
          <ac:chgData name="우찬 이" userId="8ed9dc84cb7f76a7" providerId="LiveId" clId="{7996C556-C735-493D-8F1A-0F82772E0B25}" dt="2024-04-02T09:34:26.827" v="2250" actId="478"/>
          <ac:spMkLst>
            <pc:docMk/>
            <pc:sldMk cId="561742216" sldId="1515"/>
            <ac:spMk id="31" creationId="{A7C8CF8A-FE83-358A-8951-8AAA3CFA1D72}"/>
          </ac:spMkLst>
        </pc:spChg>
        <pc:grpChg chg="del">
          <ac:chgData name="우찬 이" userId="8ed9dc84cb7f76a7" providerId="LiveId" clId="{7996C556-C735-493D-8F1A-0F82772E0B25}" dt="2024-04-02T09:34:26.827" v="2250" actId="478"/>
          <ac:grpSpMkLst>
            <pc:docMk/>
            <pc:sldMk cId="561742216" sldId="1515"/>
            <ac:grpSpMk id="22" creationId="{A07AA1CD-F8ED-F782-AD56-7B2ED2D1F377}"/>
          </ac:grpSpMkLst>
        </pc:grpChg>
        <pc:graphicFrameChg chg="add del mod modGraphic">
          <ac:chgData name="우찬 이" userId="8ed9dc84cb7f76a7" providerId="LiveId" clId="{7996C556-C735-493D-8F1A-0F82772E0B25}" dt="2024-04-02T09:43:11.291" v="2779" actId="478"/>
          <ac:graphicFrameMkLst>
            <pc:docMk/>
            <pc:sldMk cId="561742216" sldId="1515"/>
            <ac:graphicFrameMk id="2" creationId="{99AF9677-46B5-A322-ED12-A855BDF8FDE7}"/>
          </ac:graphicFrameMkLst>
        </pc:graphicFrameChg>
        <pc:graphicFrameChg chg="add mod">
          <ac:chgData name="우찬 이" userId="8ed9dc84cb7f76a7" providerId="LiveId" clId="{7996C556-C735-493D-8F1A-0F82772E0B25}" dt="2024-04-03T00:58:29.273" v="3433"/>
          <ac:graphicFrameMkLst>
            <pc:docMk/>
            <pc:sldMk cId="561742216" sldId="1515"/>
            <ac:graphicFrameMk id="2" creationId="{F05B8B9D-9FD4-767A-64BF-232C95D8AB40}"/>
          </ac:graphicFrameMkLst>
        </pc:graphicFrameChg>
        <pc:graphicFrameChg chg="add mod modGraphic">
          <ac:chgData name="우찬 이" userId="8ed9dc84cb7f76a7" providerId="LiveId" clId="{7996C556-C735-493D-8F1A-0F82772E0B25}" dt="2024-04-04T08:53:45.600" v="22093" actId="3064"/>
          <ac:graphicFrameMkLst>
            <pc:docMk/>
            <pc:sldMk cId="561742216" sldId="1515"/>
            <ac:graphicFrameMk id="4" creationId="{C27E2B43-7EB6-2F21-11AE-4F5DDD3F18E3}"/>
          </ac:graphicFrameMkLst>
        </pc:graphicFrameChg>
        <pc:graphicFrameChg chg="del mod modGraphic">
          <ac:chgData name="우찬 이" userId="8ed9dc84cb7f76a7" providerId="LiveId" clId="{7996C556-C735-493D-8F1A-0F82772E0B25}" dt="2024-04-02T09:34:53.171" v="2256" actId="478"/>
          <ac:graphicFrameMkLst>
            <pc:docMk/>
            <pc:sldMk cId="561742216" sldId="1515"/>
            <ac:graphicFrameMk id="6" creationId="{499F23E4-6021-B777-2B63-B69C18E8FF42}"/>
          </ac:graphicFrameMkLst>
        </pc:graphicFrameChg>
        <pc:graphicFrameChg chg="add mod modGraphic">
          <ac:chgData name="우찬 이" userId="8ed9dc84cb7f76a7" providerId="LiveId" clId="{7996C556-C735-493D-8F1A-0F82772E0B25}" dt="2024-04-03T06:33:03.445" v="8928" actId="14100"/>
          <ac:graphicFrameMkLst>
            <pc:docMk/>
            <pc:sldMk cId="561742216" sldId="1515"/>
            <ac:graphicFrameMk id="6" creationId="{6147C4CD-6894-A727-F7CF-991D32757E64}"/>
          </ac:graphicFrameMkLst>
        </pc:graphicFrameChg>
        <pc:graphicFrameChg chg="add del mod modGraphic">
          <ac:chgData name="우찬 이" userId="8ed9dc84cb7f76a7" providerId="LiveId" clId="{7996C556-C735-493D-8F1A-0F82772E0B25}" dt="2024-04-03T00:58:42.097" v="3438" actId="478"/>
          <ac:graphicFrameMkLst>
            <pc:docMk/>
            <pc:sldMk cId="561742216" sldId="1515"/>
            <ac:graphicFrameMk id="7" creationId="{0336FD00-A7C3-FCB1-8F34-F023DA2147FA}"/>
          </ac:graphicFrameMkLst>
        </pc:graphicFrameChg>
        <pc:graphicFrameChg chg="del modGraphic">
          <ac:chgData name="우찬 이" userId="8ed9dc84cb7f76a7" providerId="LiveId" clId="{7996C556-C735-493D-8F1A-0F82772E0B25}" dt="2024-04-02T09:34:25.026" v="2249" actId="478"/>
          <ac:graphicFrameMkLst>
            <pc:docMk/>
            <pc:sldMk cId="561742216" sldId="1515"/>
            <ac:graphicFrameMk id="27" creationId="{6BE9F323-C090-50E2-762D-4CDDAC40C501}"/>
          </ac:graphicFrameMkLst>
        </pc:graphicFrameChg>
        <pc:picChg chg="add del">
          <ac:chgData name="우찬 이" userId="8ed9dc84cb7f76a7" providerId="LiveId" clId="{7996C556-C735-493D-8F1A-0F82772E0B25}" dt="2024-04-04T08:09:50.149" v="21619" actId="478"/>
          <ac:picMkLst>
            <pc:docMk/>
            <pc:sldMk cId="561742216" sldId="1515"/>
            <ac:picMk id="8" creationId="{EE77E71D-2A06-1C2C-88E9-2A89E82BC28D}"/>
          </ac:picMkLst>
        </pc:picChg>
        <pc:picChg chg="add del">
          <ac:chgData name="우찬 이" userId="8ed9dc84cb7f76a7" providerId="LiveId" clId="{7996C556-C735-493D-8F1A-0F82772E0B25}" dt="2024-04-04T08:10:44.174" v="21626" actId="478"/>
          <ac:picMkLst>
            <pc:docMk/>
            <pc:sldMk cId="561742216" sldId="1515"/>
            <ac:picMk id="10" creationId="{E4DDDB5B-CEF8-E1A9-3998-6874A3FEF7D2}"/>
          </ac:picMkLst>
        </pc:picChg>
        <pc:picChg chg="add del mod">
          <ac:chgData name="우찬 이" userId="8ed9dc84cb7f76a7" providerId="LiveId" clId="{7996C556-C735-493D-8F1A-0F82772E0B25}" dt="2024-04-04T08:10:43.240" v="21624" actId="478"/>
          <ac:picMkLst>
            <pc:docMk/>
            <pc:sldMk cId="561742216" sldId="1515"/>
            <ac:picMk id="11" creationId="{23F0B7E3-E1AF-B411-8FB4-D8ECAA0F822A}"/>
          </ac:picMkLst>
        </pc:picChg>
        <pc:picChg chg="add del mod">
          <ac:chgData name="우찬 이" userId="8ed9dc84cb7f76a7" providerId="LiveId" clId="{7996C556-C735-493D-8F1A-0F82772E0B25}" dt="2024-04-04T08:10:43.663" v="21625" actId="478"/>
          <ac:picMkLst>
            <pc:docMk/>
            <pc:sldMk cId="561742216" sldId="1515"/>
            <ac:picMk id="12" creationId="{8E074A33-4B55-0954-2E08-15D0DCC97C07}"/>
          </ac:picMkLst>
        </pc:picChg>
        <pc:picChg chg="add mod ord modCrop">
          <ac:chgData name="우찬 이" userId="8ed9dc84cb7f76a7" providerId="LiveId" clId="{7996C556-C735-493D-8F1A-0F82772E0B25}" dt="2024-04-04T08:37:04.509" v="21776" actId="14100"/>
          <ac:picMkLst>
            <pc:docMk/>
            <pc:sldMk cId="561742216" sldId="1515"/>
            <ac:picMk id="14" creationId="{8BF5981C-CA59-AF3B-4D83-A15DFB0DCEA8}"/>
          </ac:picMkLst>
        </pc:picChg>
        <pc:picChg chg="del">
          <ac:chgData name="우찬 이" userId="8ed9dc84cb7f76a7" providerId="LiveId" clId="{7996C556-C735-493D-8F1A-0F82772E0B25}" dt="2024-04-02T09:34:15.625" v="2243" actId="478"/>
          <ac:picMkLst>
            <pc:docMk/>
            <pc:sldMk cId="561742216" sldId="1515"/>
            <ac:picMk id="19" creationId="{CF9C11D6-BB49-CCDE-9975-AD35F2135FCA}"/>
          </ac:picMkLst>
        </pc:picChg>
        <pc:picChg chg="del">
          <ac:chgData name="우찬 이" userId="8ed9dc84cb7f76a7" providerId="LiveId" clId="{7996C556-C735-493D-8F1A-0F82772E0B25}" dt="2024-04-02T09:34:16.483" v="2244" actId="478"/>
          <ac:picMkLst>
            <pc:docMk/>
            <pc:sldMk cId="561742216" sldId="1515"/>
            <ac:picMk id="20" creationId="{670BF231-9D37-504A-07EE-EF7AA4402F06}"/>
          </ac:picMkLst>
        </pc:picChg>
        <pc:picChg chg="del">
          <ac:chgData name="우찬 이" userId="8ed9dc84cb7f76a7" providerId="LiveId" clId="{7996C556-C735-493D-8F1A-0F82772E0B25}" dt="2024-04-02T09:34:26.827" v="2250" actId="478"/>
          <ac:picMkLst>
            <pc:docMk/>
            <pc:sldMk cId="561742216" sldId="1515"/>
            <ac:picMk id="29" creationId="{11ADF4DF-B672-0FE4-84AA-593AFE4209C6}"/>
          </ac:picMkLst>
        </pc:picChg>
        <pc:cxnChg chg="del">
          <ac:chgData name="우찬 이" userId="8ed9dc84cb7f76a7" providerId="LiveId" clId="{7996C556-C735-493D-8F1A-0F82772E0B25}" dt="2024-04-02T09:34:26.827" v="2250" actId="478"/>
          <ac:cxnSpMkLst>
            <pc:docMk/>
            <pc:sldMk cId="561742216" sldId="1515"/>
            <ac:cxnSpMk id="4" creationId="{EB5A02FE-10A5-8001-EB3D-5C93C030C4D3}"/>
          </ac:cxnSpMkLst>
        </pc:cxnChg>
      </pc:sldChg>
      <pc:sldChg chg="addSp delSp modSp add mod">
        <pc:chgData name="우찬 이" userId="8ed9dc84cb7f76a7" providerId="LiveId" clId="{7996C556-C735-493D-8F1A-0F82772E0B25}" dt="2024-04-04T08:53:16.724" v="22083" actId="207"/>
        <pc:sldMkLst>
          <pc:docMk/>
          <pc:sldMk cId="1809330908" sldId="1516"/>
        </pc:sldMkLst>
        <pc:spChg chg="add mod ord">
          <ac:chgData name="우찬 이" userId="8ed9dc84cb7f76a7" providerId="LiveId" clId="{7996C556-C735-493D-8F1A-0F82772E0B25}" dt="2024-04-03T06:42:08.160" v="9241" actId="1036"/>
          <ac:spMkLst>
            <pc:docMk/>
            <pc:sldMk cId="1809330908" sldId="1516"/>
            <ac:spMk id="4" creationId="{390FDAA7-2FCC-5D07-89EF-B90A9DFCD16C}"/>
          </ac:spMkLst>
        </pc:spChg>
        <pc:spChg chg="del">
          <ac:chgData name="우찬 이" userId="8ed9dc84cb7f76a7" providerId="LiveId" clId="{7996C556-C735-493D-8F1A-0F82772E0B25}" dt="2024-04-02T09:49:21.317" v="3324" actId="478"/>
          <ac:spMkLst>
            <pc:docMk/>
            <pc:sldMk cId="1809330908" sldId="1516"/>
            <ac:spMk id="5" creationId="{553B3470-F712-0F44-190F-C13B3161B2B6}"/>
          </ac:spMkLst>
        </pc:spChg>
        <pc:spChg chg="add mod">
          <ac:chgData name="우찬 이" userId="8ed9dc84cb7f76a7" providerId="LiveId" clId="{7996C556-C735-493D-8F1A-0F82772E0B25}" dt="2024-04-04T08:33:56.835" v="21722" actId="14100"/>
          <ac:spMkLst>
            <pc:docMk/>
            <pc:sldMk cId="1809330908" sldId="1516"/>
            <ac:spMk id="5" creationId="{D511B808-9D74-5B89-F387-514C9868A18A}"/>
          </ac:spMkLst>
        </pc:spChg>
        <pc:spChg chg="add mod ord">
          <ac:chgData name="우찬 이" userId="8ed9dc84cb7f76a7" providerId="LiveId" clId="{7996C556-C735-493D-8F1A-0F82772E0B25}" dt="2024-04-04T08:33:40.135" v="21717" actId="1036"/>
          <ac:spMkLst>
            <pc:docMk/>
            <pc:sldMk cId="1809330908" sldId="1516"/>
            <ac:spMk id="9" creationId="{B80F0A0B-E62A-E626-103D-4B1CAA35B640}"/>
          </ac:spMkLst>
        </pc:spChg>
        <pc:spChg chg="add del mod">
          <ac:chgData name="우찬 이" userId="8ed9dc84cb7f76a7" providerId="LiveId" clId="{7996C556-C735-493D-8F1A-0F82772E0B25}" dt="2024-04-03T02:06:16.194" v="3634" actId="478"/>
          <ac:spMkLst>
            <pc:docMk/>
            <pc:sldMk cId="1809330908" sldId="1516"/>
            <ac:spMk id="10" creationId="{4D980026-43C6-A5E9-ED48-5952D6754F54}"/>
          </ac:spMkLst>
        </pc:spChg>
        <pc:spChg chg="add mod">
          <ac:chgData name="우찬 이" userId="8ed9dc84cb7f76a7" providerId="LiveId" clId="{7996C556-C735-493D-8F1A-0F82772E0B25}" dt="2024-04-02T09:52:56.405" v="3375"/>
          <ac:spMkLst>
            <pc:docMk/>
            <pc:sldMk cId="1809330908" sldId="1516"/>
            <ac:spMk id="11" creationId="{388C6AA5-28B0-A079-83CF-9BBC7AD5E221}"/>
          </ac:spMkLst>
        </pc:spChg>
        <pc:spChg chg="add mod">
          <ac:chgData name="우찬 이" userId="8ed9dc84cb7f76a7" providerId="LiveId" clId="{7996C556-C735-493D-8F1A-0F82772E0B25}" dt="2024-04-04T08:33:50.901" v="21720" actId="1076"/>
          <ac:spMkLst>
            <pc:docMk/>
            <pc:sldMk cId="1809330908" sldId="1516"/>
            <ac:spMk id="12" creationId="{5ECF5DED-8C22-894C-B111-ED4BFF56433C}"/>
          </ac:spMkLst>
        </pc:spChg>
        <pc:spChg chg="add del mod ord">
          <ac:chgData name="우찬 이" userId="8ed9dc84cb7f76a7" providerId="LiveId" clId="{7996C556-C735-493D-8F1A-0F82772E0B25}" dt="2024-04-03T02:06:16.194" v="3634" actId="478"/>
          <ac:spMkLst>
            <pc:docMk/>
            <pc:sldMk cId="1809330908" sldId="1516"/>
            <ac:spMk id="12" creationId="{A4570012-EE27-AA08-1252-2E3FB5A5EFD3}"/>
          </ac:spMkLst>
        </pc:spChg>
        <pc:spChg chg="add del mod">
          <ac:chgData name="우찬 이" userId="8ed9dc84cb7f76a7" providerId="LiveId" clId="{7996C556-C735-493D-8F1A-0F82772E0B25}" dt="2024-04-03T02:06:16.194" v="3634" actId="478"/>
          <ac:spMkLst>
            <pc:docMk/>
            <pc:sldMk cId="1809330908" sldId="1516"/>
            <ac:spMk id="13" creationId="{2F9C47F8-D931-3A39-DA2B-8358CD1BB40A}"/>
          </ac:spMkLst>
        </pc:spChg>
        <pc:spChg chg="mod ord">
          <ac:chgData name="우찬 이" userId="8ed9dc84cb7f76a7" providerId="LiveId" clId="{7996C556-C735-493D-8F1A-0F82772E0B25}" dt="2024-04-04T08:33:09.971" v="21707" actId="1035"/>
          <ac:spMkLst>
            <pc:docMk/>
            <pc:sldMk cId="1809330908" sldId="1516"/>
            <ac:spMk id="15" creationId="{15A7404B-6051-D595-15A8-B44A9156E902}"/>
          </ac:spMkLst>
        </pc:spChg>
        <pc:spChg chg="mod">
          <ac:chgData name="우찬 이" userId="8ed9dc84cb7f76a7" providerId="LiveId" clId="{7996C556-C735-493D-8F1A-0F82772E0B25}" dt="2024-04-03T02:16:56.693" v="4529" actId="1076"/>
          <ac:spMkLst>
            <pc:docMk/>
            <pc:sldMk cId="1809330908" sldId="1516"/>
            <ac:spMk id="16" creationId="{F15FA0E2-ADC6-ABAA-84B2-FAB4A8AE5A8D}"/>
          </ac:spMkLst>
        </pc:spChg>
        <pc:spChg chg="mod">
          <ac:chgData name="우찬 이" userId="8ed9dc84cb7f76a7" providerId="LiveId" clId="{7996C556-C735-493D-8F1A-0F82772E0B25}" dt="2024-04-03T02:16:56.693" v="4529" actId="1076"/>
          <ac:spMkLst>
            <pc:docMk/>
            <pc:sldMk cId="1809330908" sldId="1516"/>
            <ac:spMk id="17" creationId="{B1699B14-ED81-FC6F-A98B-FDDB8CD32B10}"/>
          </ac:spMkLst>
        </pc:spChg>
        <pc:spChg chg="add del mod">
          <ac:chgData name="우찬 이" userId="8ed9dc84cb7f76a7" providerId="LiveId" clId="{7996C556-C735-493D-8F1A-0F82772E0B25}" dt="2024-04-04T08:33:45.167" v="21718" actId="478"/>
          <ac:spMkLst>
            <pc:docMk/>
            <pc:sldMk cId="1809330908" sldId="1516"/>
            <ac:spMk id="24" creationId="{6C52B830-B165-BA5C-5E3C-0FFBCA6AD966}"/>
          </ac:spMkLst>
        </pc:spChg>
        <pc:spChg chg="add mod ord">
          <ac:chgData name="우찬 이" userId="8ed9dc84cb7f76a7" providerId="LiveId" clId="{7996C556-C735-493D-8F1A-0F82772E0B25}" dt="2024-04-04T08:33:54.249" v="21721" actId="166"/>
          <ac:spMkLst>
            <pc:docMk/>
            <pc:sldMk cId="1809330908" sldId="1516"/>
            <ac:spMk id="25" creationId="{5A794531-6BC7-1B08-4E45-A19B1DF8130D}"/>
          </ac:spMkLst>
        </pc:spChg>
        <pc:spChg chg="add mod">
          <ac:chgData name="우찬 이" userId="8ed9dc84cb7f76a7" providerId="LiveId" clId="{7996C556-C735-493D-8F1A-0F82772E0B25}" dt="2024-04-04T08:32:45.086" v="21669" actId="14100"/>
          <ac:spMkLst>
            <pc:docMk/>
            <pc:sldMk cId="1809330908" sldId="1516"/>
            <ac:spMk id="26" creationId="{EE63F1F6-995A-818B-9690-6FB08850AE70}"/>
          </ac:spMkLst>
        </pc:spChg>
        <pc:spChg chg="add mod">
          <ac:chgData name="우찬 이" userId="8ed9dc84cb7f76a7" providerId="LiveId" clId="{7996C556-C735-493D-8F1A-0F82772E0B25}" dt="2024-04-04T08:33:03.360" v="21685" actId="1036"/>
          <ac:spMkLst>
            <pc:docMk/>
            <pc:sldMk cId="1809330908" sldId="1516"/>
            <ac:spMk id="27" creationId="{C7B5AE5D-983F-074C-53AB-7A9B8BFA7995}"/>
          </ac:spMkLst>
        </pc:spChg>
        <pc:spChg chg="add mod">
          <ac:chgData name="우찬 이" userId="8ed9dc84cb7f76a7" providerId="LiveId" clId="{7996C556-C735-493D-8F1A-0F82772E0B25}" dt="2024-04-04T08:33:03.360" v="21685" actId="1036"/>
          <ac:spMkLst>
            <pc:docMk/>
            <pc:sldMk cId="1809330908" sldId="1516"/>
            <ac:spMk id="28" creationId="{1784C07F-A27A-08A7-3285-8885BB31379B}"/>
          </ac:spMkLst>
        </pc:spChg>
        <pc:grpChg chg="add del mod">
          <ac:chgData name="우찬 이" userId="8ed9dc84cb7f76a7" providerId="LiveId" clId="{7996C556-C735-493D-8F1A-0F82772E0B25}" dt="2024-04-03T02:16:57.213" v="4530" actId="478"/>
          <ac:grpSpMkLst>
            <pc:docMk/>
            <pc:sldMk cId="1809330908" sldId="1516"/>
            <ac:grpSpMk id="14" creationId="{68D95CF5-656A-EE1F-950E-CB86082529CC}"/>
          </ac:grpSpMkLst>
        </pc:grpChg>
        <pc:graphicFrameChg chg="del mod modGraphic">
          <ac:chgData name="우찬 이" userId="8ed9dc84cb7f76a7" providerId="LiveId" clId="{7996C556-C735-493D-8F1A-0F82772E0B25}" dt="2024-04-02T09:44:02.303" v="2820" actId="478"/>
          <ac:graphicFrameMkLst>
            <pc:docMk/>
            <pc:sldMk cId="1809330908" sldId="1516"/>
            <ac:graphicFrameMk id="2" creationId="{99AF9677-46B5-A322-ED12-A855BDF8FDE7}"/>
          </ac:graphicFrameMkLst>
        </pc:graphicFrameChg>
        <pc:graphicFrameChg chg="add mod ord modGraphic">
          <ac:chgData name="우찬 이" userId="8ed9dc84cb7f76a7" providerId="LiveId" clId="{7996C556-C735-493D-8F1A-0F82772E0B25}" dt="2024-04-04T08:53:16.724" v="22083" actId="207"/>
          <ac:graphicFrameMkLst>
            <pc:docMk/>
            <pc:sldMk cId="1809330908" sldId="1516"/>
            <ac:graphicFrameMk id="2" creationId="{CA57DBCC-9BA3-ADA4-AC1A-F464482EA1CE}"/>
          </ac:graphicFrameMkLst>
        </pc:graphicFrameChg>
        <pc:graphicFrameChg chg="add del mod modGraphic">
          <ac:chgData name="우찬 이" userId="8ed9dc84cb7f76a7" providerId="LiveId" clId="{7996C556-C735-493D-8F1A-0F82772E0B25}" dt="2024-04-03T01:00:27.379" v="3453" actId="478"/>
          <ac:graphicFrameMkLst>
            <pc:docMk/>
            <pc:sldMk cId="1809330908" sldId="1516"/>
            <ac:graphicFrameMk id="4" creationId="{148CE983-B1FB-03D3-4C52-BC0939BEA44A}"/>
          </ac:graphicFrameMkLst>
        </pc:graphicFrameChg>
        <pc:graphicFrameChg chg="add del mod">
          <ac:chgData name="우찬 이" userId="8ed9dc84cb7f76a7" providerId="LiveId" clId="{7996C556-C735-493D-8F1A-0F82772E0B25}" dt="2024-04-03T01:01:37.026" v="3477" actId="478"/>
          <ac:graphicFrameMkLst>
            <pc:docMk/>
            <pc:sldMk cId="1809330908" sldId="1516"/>
            <ac:graphicFrameMk id="5" creationId="{492D9D36-9611-1694-749F-D395195846BB}"/>
          </ac:graphicFrameMkLst>
        </pc:graphicFrameChg>
        <pc:graphicFrameChg chg="add mod modGraphic">
          <ac:chgData name="우찬 이" userId="8ed9dc84cb7f76a7" providerId="LiveId" clId="{7996C556-C735-493D-8F1A-0F82772E0B25}" dt="2024-04-03T06:29:55.180" v="8867" actId="14100"/>
          <ac:graphicFrameMkLst>
            <pc:docMk/>
            <pc:sldMk cId="1809330908" sldId="1516"/>
            <ac:graphicFrameMk id="6" creationId="{2E0AF430-0974-E2E1-B9B1-0F0965026960}"/>
          </ac:graphicFrameMkLst>
        </pc:graphicFrameChg>
        <pc:picChg chg="add del mod ord modCrop">
          <ac:chgData name="우찬 이" userId="8ed9dc84cb7f76a7" providerId="LiveId" clId="{7996C556-C735-493D-8F1A-0F82772E0B25}" dt="2024-04-03T01:19:21.341" v="3512" actId="478"/>
          <ac:picMkLst>
            <pc:docMk/>
            <pc:sldMk cId="1809330908" sldId="1516"/>
            <ac:picMk id="6" creationId="{5EB49C85-F93A-FE7E-F020-77643B72B919}"/>
          </ac:picMkLst>
        </pc:picChg>
        <pc:picChg chg="add mod">
          <ac:chgData name="우찬 이" userId="8ed9dc84cb7f76a7" providerId="LiveId" clId="{7996C556-C735-493D-8F1A-0F82772E0B25}" dt="2024-04-02T09:51:06.319" v="3347"/>
          <ac:picMkLst>
            <pc:docMk/>
            <pc:sldMk cId="1809330908" sldId="1516"/>
            <ac:picMk id="7" creationId="{2D75E296-91A3-7720-C652-9DADF1C94BA9}"/>
          </ac:picMkLst>
        </pc:picChg>
        <pc:picChg chg="add del mod modCrop">
          <ac:chgData name="우찬 이" userId="8ed9dc84cb7f76a7" providerId="LiveId" clId="{7996C556-C735-493D-8F1A-0F82772E0B25}" dt="2024-04-04T08:31:20.688" v="21642" actId="478"/>
          <ac:picMkLst>
            <pc:docMk/>
            <pc:sldMk cId="1809330908" sldId="1516"/>
            <ac:picMk id="8" creationId="{8610A27A-50C5-F3FF-F97F-77A1529BC950}"/>
          </ac:picMkLst>
        </pc:picChg>
        <pc:picChg chg="add del mod modCrop">
          <ac:chgData name="우찬 이" userId="8ed9dc84cb7f76a7" providerId="LiveId" clId="{7996C556-C735-493D-8F1A-0F82772E0B25}" dt="2024-04-03T01:19:37.545" v="3518" actId="478"/>
          <ac:picMkLst>
            <pc:docMk/>
            <pc:sldMk cId="1809330908" sldId="1516"/>
            <ac:picMk id="8" creationId="{B24E8AE1-BA0F-4250-D9B0-3BFC7B5A7254}"/>
          </ac:picMkLst>
        </pc:picChg>
        <pc:picChg chg="add del mod ord modCrop">
          <ac:chgData name="우찬 이" userId="8ed9dc84cb7f76a7" providerId="LiveId" clId="{7996C556-C735-493D-8F1A-0F82772E0B25}" dt="2024-04-03T02:06:16.194" v="3634" actId="478"/>
          <ac:picMkLst>
            <pc:docMk/>
            <pc:sldMk cId="1809330908" sldId="1516"/>
            <ac:picMk id="11" creationId="{17B1360C-7D1F-D5A4-AED2-EC0476840529}"/>
          </ac:picMkLst>
        </pc:picChg>
        <pc:picChg chg="add mod ord modCrop">
          <ac:chgData name="우찬 이" userId="8ed9dc84cb7f76a7" providerId="LiveId" clId="{7996C556-C735-493D-8F1A-0F82772E0B25}" dt="2024-04-04T08:33:33.196" v="21715" actId="1036"/>
          <ac:picMkLst>
            <pc:docMk/>
            <pc:sldMk cId="1809330908" sldId="1516"/>
            <ac:picMk id="11" creationId="{A9EB9DE7-235C-7132-AF17-8960A4C3A3BB}"/>
          </ac:picMkLst>
        </pc:picChg>
        <pc:picChg chg="add del mod modCrop">
          <ac:chgData name="우찬 이" userId="8ed9dc84cb7f76a7" providerId="LiveId" clId="{7996C556-C735-493D-8F1A-0F82772E0B25}" dt="2024-04-03T02:07:16.510" v="3646" actId="478"/>
          <ac:picMkLst>
            <pc:docMk/>
            <pc:sldMk cId="1809330908" sldId="1516"/>
            <ac:picMk id="19" creationId="{A3FC83FB-88FC-B4C0-C62F-D0FF296D2D64}"/>
          </ac:picMkLst>
        </pc:picChg>
        <pc:picChg chg="add del mod modCrop">
          <ac:chgData name="우찬 이" userId="8ed9dc84cb7f76a7" providerId="LiveId" clId="{7996C556-C735-493D-8F1A-0F82772E0B25}" dt="2024-04-03T02:10:36.582" v="3861" actId="478"/>
          <ac:picMkLst>
            <pc:docMk/>
            <pc:sldMk cId="1809330908" sldId="1516"/>
            <ac:picMk id="21" creationId="{A03F49F3-C430-EA0F-9285-24AAC142F8AC}"/>
          </ac:picMkLst>
        </pc:picChg>
        <pc:picChg chg="add del mod modCrop">
          <ac:chgData name="우찬 이" userId="8ed9dc84cb7f76a7" providerId="LiveId" clId="{7996C556-C735-493D-8F1A-0F82772E0B25}" dt="2024-04-04T08:32:35.713" v="21667" actId="478"/>
          <ac:picMkLst>
            <pc:docMk/>
            <pc:sldMk cId="1809330908" sldId="1516"/>
            <ac:picMk id="23" creationId="{FD39D3DB-CB28-F606-FE33-E3D158AB7BA3}"/>
          </ac:picMkLst>
        </pc:picChg>
      </pc:sldChg>
      <pc:sldChg chg="add del">
        <pc:chgData name="우찬 이" userId="8ed9dc84cb7f76a7" providerId="LiveId" clId="{7996C556-C735-493D-8F1A-0F82772E0B25}" dt="2024-04-03T02:05:47.816" v="3629" actId="47"/>
        <pc:sldMkLst>
          <pc:docMk/>
          <pc:sldMk cId="3797237561" sldId="1517"/>
        </pc:sldMkLst>
      </pc:sldChg>
      <pc:sldChg chg="modSp add del mod">
        <pc:chgData name="우찬 이" userId="8ed9dc84cb7f76a7" providerId="LiveId" clId="{7996C556-C735-493D-8F1A-0F82772E0B25}" dt="2024-04-03T04:31:28.048" v="4670" actId="47"/>
        <pc:sldMkLst>
          <pc:docMk/>
          <pc:sldMk cId="971049926" sldId="1518"/>
        </pc:sldMkLst>
        <pc:graphicFrameChg chg="modGraphic">
          <ac:chgData name="우찬 이" userId="8ed9dc84cb7f76a7" providerId="LiveId" clId="{7996C556-C735-493D-8F1A-0F82772E0B25}" dt="2024-04-03T04:28:44.317" v="4642" actId="20577"/>
          <ac:graphicFrameMkLst>
            <pc:docMk/>
            <pc:sldMk cId="971049926" sldId="1518"/>
            <ac:graphicFrameMk id="2" creationId="{CA57DBCC-9BA3-ADA4-AC1A-F464482EA1CE}"/>
          </ac:graphicFrameMkLst>
        </pc:graphicFrameChg>
      </pc:sldChg>
      <pc:sldChg chg="addSp delSp modSp add mod">
        <pc:chgData name="우찬 이" userId="8ed9dc84cb7f76a7" providerId="LiveId" clId="{7996C556-C735-493D-8F1A-0F82772E0B25}" dt="2024-04-05T00:05:33.611" v="22323" actId="207"/>
        <pc:sldMkLst>
          <pc:docMk/>
          <pc:sldMk cId="3854270393" sldId="1519"/>
        </pc:sldMkLst>
        <pc:spChg chg="mod ord">
          <ac:chgData name="우찬 이" userId="8ed9dc84cb7f76a7" providerId="LiveId" clId="{7996C556-C735-493D-8F1A-0F82772E0B25}" dt="2024-04-03T06:42:11.829" v="9243" actId="1035"/>
          <ac:spMkLst>
            <pc:docMk/>
            <pc:sldMk cId="3854270393" sldId="1519"/>
            <ac:spMk id="4" creationId="{390FDAA7-2FCC-5D07-89EF-B90A9DFCD16C}"/>
          </ac:spMkLst>
        </pc:spChg>
        <pc:spChg chg="mod ord">
          <ac:chgData name="우찬 이" userId="8ed9dc84cb7f76a7" providerId="LiveId" clId="{7996C556-C735-493D-8F1A-0F82772E0B25}" dt="2024-04-04T08:40:50.121" v="21824" actId="14100"/>
          <ac:spMkLst>
            <pc:docMk/>
            <pc:sldMk cId="3854270393" sldId="1519"/>
            <ac:spMk id="5" creationId="{D511B808-9D74-5B89-F387-514C9868A18A}"/>
          </ac:spMkLst>
        </pc:spChg>
        <pc:spChg chg="del">
          <ac:chgData name="우찬 이" userId="8ed9dc84cb7f76a7" providerId="LiveId" clId="{7996C556-C735-493D-8F1A-0F82772E0B25}" dt="2024-04-03T04:31:40.739" v="4671" actId="478"/>
          <ac:spMkLst>
            <pc:docMk/>
            <pc:sldMk cId="3854270393" sldId="1519"/>
            <ac:spMk id="9" creationId="{B80F0A0B-E62A-E626-103D-4B1CAA35B640}"/>
          </ac:spMkLst>
        </pc:spChg>
        <pc:spChg chg="del">
          <ac:chgData name="우찬 이" userId="8ed9dc84cb7f76a7" providerId="LiveId" clId="{7996C556-C735-493D-8F1A-0F82772E0B25}" dt="2024-04-03T04:31:40.739" v="4671" actId="478"/>
          <ac:spMkLst>
            <pc:docMk/>
            <pc:sldMk cId="3854270393" sldId="1519"/>
            <ac:spMk id="15" creationId="{15A7404B-6051-D595-15A8-B44A9156E902}"/>
          </ac:spMkLst>
        </pc:spChg>
        <pc:spChg chg="add mod">
          <ac:chgData name="우찬 이" userId="8ed9dc84cb7f76a7" providerId="LiveId" clId="{7996C556-C735-493D-8F1A-0F82772E0B25}" dt="2024-04-04T08:40:53.308" v="21825" actId="14100"/>
          <ac:spMkLst>
            <pc:docMk/>
            <pc:sldMk cId="3854270393" sldId="1519"/>
            <ac:spMk id="19" creationId="{03E93690-F18D-1885-CEE8-204976648621}"/>
          </ac:spMkLst>
        </pc:spChg>
        <pc:spChg chg="add mod">
          <ac:chgData name="우찬 이" userId="8ed9dc84cb7f76a7" providerId="LiveId" clId="{7996C556-C735-493D-8F1A-0F82772E0B25}" dt="2024-04-03T06:42:11.829" v="9243" actId="1035"/>
          <ac:spMkLst>
            <pc:docMk/>
            <pc:sldMk cId="3854270393" sldId="1519"/>
            <ac:spMk id="20" creationId="{4CB23417-40BD-FE79-C3F6-7D1E30D86067}"/>
          </ac:spMkLst>
        </pc:spChg>
        <pc:spChg chg="add del mod">
          <ac:chgData name="우찬 이" userId="8ed9dc84cb7f76a7" providerId="LiveId" clId="{7996C556-C735-493D-8F1A-0F82772E0B25}" dt="2024-04-03T04:45:53.221" v="5862" actId="478"/>
          <ac:spMkLst>
            <pc:docMk/>
            <pc:sldMk cId="3854270393" sldId="1519"/>
            <ac:spMk id="21" creationId="{6BEEEC36-3C78-1EF6-A148-20F25D395ADD}"/>
          </ac:spMkLst>
        </pc:spChg>
        <pc:spChg chg="add mod">
          <ac:chgData name="우찬 이" userId="8ed9dc84cb7f76a7" providerId="LiveId" clId="{7996C556-C735-493D-8F1A-0F82772E0B25}" dt="2024-04-04T08:40:58.517" v="21826" actId="1582"/>
          <ac:spMkLst>
            <pc:docMk/>
            <pc:sldMk cId="3854270393" sldId="1519"/>
            <ac:spMk id="22" creationId="{0A1B8E64-8BC3-0DDA-04D7-D241F8038803}"/>
          </ac:spMkLst>
        </pc:spChg>
        <pc:spChg chg="del">
          <ac:chgData name="우찬 이" userId="8ed9dc84cb7f76a7" providerId="LiveId" clId="{7996C556-C735-493D-8F1A-0F82772E0B25}" dt="2024-04-03T04:31:40.739" v="4671" actId="478"/>
          <ac:spMkLst>
            <pc:docMk/>
            <pc:sldMk cId="3854270393" sldId="1519"/>
            <ac:spMk id="24" creationId="{6C52B830-B165-BA5C-5E3C-0FFBCA6AD966}"/>
          </ac:spMkLst>
        </pc:spChg>
        <pc:spChg chg="del">
          <ac:chgData name="우찬 이" userId="8ed9dc84cb7f76a7" providerId="LiveId" clId="{7996C556-C735-493D-8F1A-0F82772E0B25}" dt="2024-04-03T04:31:40.739" v="4671" actId="478"/>
          <ac:spMkLst>
            <pc:docMk/>
            <pc:sldMk cId="3854270393" sldId="1519"/>
            <ac:spMk id="25" creationId="{5A794531-6BC7-1B08-4E45-A19B1DF8130D}"/>
          </ac:spMkLst>
        </pc:spChg>
        <pc:spChg chg="del">
          <ac:chgData name="우찬 이" userId="8ed9dc84cb7f76a7" providerId="LiveId" clId="{7996C556-C735-493D-8F1A-0F82772E0B25}" dt="2024-04-03T04:31:40.739" v="4671" actId="478"/>
          <ac:spMkLst>
            <pc:docMk/>
            <pc:sldMk cId="3854270393" sldId="1519"/>
            <ac:spMk id="26" creationId="{EE63F1F6-995A-818B-9690-6FB08850AE70}"/>
          </ac:spMkLst>
        </pc:spChg>
        <pc:spChg chg="del">
          <ac:chgData name="우찬 이" userId="8ed9dc84cb7f76a7" providerId="LiveId" clId="{7996C556-C735-493D-8F1A-0F82772E0B25}" dt="2024-04-03T04:31:40.739" v="4671" actId="478"/>
          <ac:spMkLst>
            <pc:docMk/>
            <pc:sldMk cId="3854270393" sldId="1519"/>
            <ac:spMk id="27" creationId="{C7B5AE5D-983F-074C-53AB-7A9B8BFA7995}"/>
          </ac:spMkLst>
        </pc:spChg>
        <pc:spChg chg="del">
          <ac:chgData name="우찬 이" userId="8ed9dc84cb7f76a7" providerId="LiveId" clId="{7996C556-C735-493D-8F1A-0F82772E0B25}" dt="2024-04-03T04:31:40.739" v="4671" actId="478"/>
          <ac:spMkLst>
            <pc:docMk/>
            <pc:sldMk cId="3854270393" sldId="1519"/>
            <ac:spMk id="28" creationId="{1784C07F-A27A-08A7-3285-8885BB31379B}"/>
          </ac:spMkLst>
        </pc:spChg>
        <pc:spChg chg="add mod">
          <ac:chgData name="우찬 이" userId="8ed9dc84cb7f76a7" providerId="LiveId" clId="{7996C556-C735-493D-8F1A-0F82772E0B25}" dt="2024-04-03T06:42:11.829" v="9243" actId="1035"/>
          <ac:spMkLst>
            <pc:docMk/>
            <pc:sldMk cId="3854270393" sldId="1519"/>
            <ac:spMk id="29" creationId="{7169578C-B9EA-BB96-52EF-0F3EBA8BB908}"/>
          </ac:spMkLst>
        </pc:spChg>
        <pc:graphicFrameChg chg="mod modGraphic">
          <ac:chgData name="우찬 이" userId="8ed9dc84cb7f76a7" providerId="LiveId" clId="{7996C556-C735-493D-8F1A-0F82772E0B25}" dt="2024-04-05T00:05:33.611" v="22323" actId="207"/>
          <ac:graphicFrameMkLst>
            <pc:docMk/>
            <pc:sldMk cId="3854270393" sldId="1519"/>
            <ac:graphicFrameMk id="2" creationId="{CA57DBCC-9BA3-ADA4-AC1A-F464482EA1CE}"/>
          </ac:graphicFrameMkLst>
        </pc:graphicFrameChg>
        <pc:graphicFrameChg chg="add mod modGraphic">
          <ac:chgData name="우찬 이" userId="8ed9dc84cb7f76a7" providerId="LiveId" clId="{7996C556-C735-493D-8F1A-0F82772E0B25}" dt="2024-04-03T06:29:29.422" v="8858" actId="14100"/>
          <ac:graphicFrameMkLst>
            <pc:docMk/>
            <pc:sldMk cId="3854270393" sldId="1519"/>
            <ac:graphicFrameMk id="30" creationId="{0720CDA3-5BC7-2EDA-79C5-86BFA9501F21}"/>
          </ac:graphicFrameMkLst>
        </pc:graphicFrameChg>
        <pc:picChg chg="add mod">
          <ac:chgData name="우찬 이" userId="8ed9dc84cb7f76a7" providerId="LiveId" clId="{7996C556-C735-493D-8F1A-0F82772E0B25}" dt="2024-04-03T04:32:14.963" v="4748" actId="571"/>
          <ac:picMkLst>
            <pc:docMk/>
            <pc:sldMk cId="3854270393" sldId="1519"/>
            <ac:picMk id="6" creationId="{24289E0E-F199-8A7C-E240-72761AE0E363}"/>
          </ac:picMkLst>
        </pc:picChg>
        <pc:picChg chg="add del mod">
          <ac:chgData name="우찬 이" userId="8ed9dc84cb7f76a7" providerId="LiveId" clId="{7996C556-C735-493D-8F1A-0F82772E0B25}" dt="2024-04-03T04:32:41.147" v="4752" actId="478"/>
          <ac:picMkLst>
            <pc:docMk/>
            <pc:sldMk cId="3854270393" sldId="1519"/>
            <ac:picMk id="8" creationId="{E936D5A2-B7CE-DE3E-7949-72F1C4C8836E}"/>
          </ac:picMkLst>
        </pc:picChg>
        <pc:picChg chg="add del mod">
          <ac:chgData name="우찬 이" userId="8ed9dc84cb7f76a7" providerId="LiveId" clId="{7996C556-C735-493D-8F1A-0F82772E0B25}" dt="2024-04-03T04:32:53.999" v="4756" actId="478"/>
          <ac:picMkLst>
            <pc:docMk/>
            <pc:sldMk cId="3854270393" sldId="1519"/>
            <ac:picMk id="11" creationId="{F1773C72-453D-8A44-427E-23A449D7C9A4}"/>
          </ac:picMkLst>
        </pc:picChg>
        <pc:picChg chg="add del mod">
          <ac:chgData name="우찬 이" userId="8ed9dc84cb7f76a7" providerId="LiveId" clId="{7996C556-C735-493D-8F1A-0F82772E0B25}" dt="2024-04-03T04:33:15.605" v="4760" actId="478"/>
          <ac:picMkLst>
            <pc:docMk/>
            <pc:sldMk cId="3854270393" sldId="1519"/>
            <ac:picMk id="13" creationId="{B5547A40-D7E6-4137-F749-71AE58AA0FFB}"/>
          </ac:picMkLst>
        </pc:picChg>
        <pc:picChg chg="add del mod modCrop">
          <ac:chgData name="우찬 이" userId="8ed9dc84cb7f76a7" providerId="LiveId" clId="{7996C556-C735-493D-8F1A-0F82772E0B25}" dt="2024-04-03T04:36:53.313" v="5347" actId="478"/>
          <ac:picMkLst>
            <pc:docMk/>
            <pc:sldMk cId="3854270393" sldId="1519"/>
            <ac:picMk id="16" creationId="{57DBB53A-D6FA-2B84-DABC-23D230A88E97}"/>
          </ac:picMkLst>
        </pc:picChg>
        <pc:picChg chg="add mod modCrop">
          <ac:chgData name="우찬 이" userId="8ed9dc84cb7f76a7" providerId="LiveId" clId="{7996C556-C735-493D-8F1A-0F82772E0B25}" dt="2024-04-04T08:38:47.027" v="21788" actId="1035"/>
          <ac:picMkLst>
            <pc:docMk/>
            <pc:sldMk cId="3854270393" sldId="1519"/>
            <ac:picMk id="18" creationId="{5B758AE4-CD82-6794-A57A-95325058283C}"/>
          </ac:picMkLst>
        </pc:picChg>
        <pc:picChg chg="del mod modCrop">
          <ac:chgData name="우찬 이" userId="8ed9dc84cb7f76a7" providerId="LiveId" clId="{7996C556-C735-493D-8F1A-0F82772E0B25}" dt="2024-04-03T04:36:54.756" v="5348" actId="478"/>
          <ac:picMkLst>
            <pc:docMk/>
            <pc:sldMk cId="3854270393" sldId="1519"/>
            <ac:picMk id="23" creationId="{FD39D3DB-CB28-F606-FE33-E3D158AB7BA3}"/>
          </ac:picMkLst>
        </pc:picChg>
      </pc:sldChg>
      <pc:sldChg chg="addSp delSp modSp add mod">
        <pc:chgData name="우찬 이" userId="8ed9dc84cb7f76a7" providerId="LiveId" clId="{7996C556-C735-493D-8F1A-0F82772E0B25}" dt="2024-04-05T00:34:28.559" v="22326" actId="14100"/>
        <pc:sldMkLst>
          <pc:docMk/>
          <pc:sldMk cId="1762920494" sldId="1520"/>
        </pc:sldMkLst>
        <pc:spChg chg="mod ord">
          <ac:chgData name="우찬 이" userId="8ed9dc84cb7f76a7" providerId="LiveId" clId="{7996C556-C735-493D-8F1A-0F82772E0B25}" dt="2024-04-04T08:40:46.400" v="21823" actId="1076"/>
          <ac:spMkLst>
            <pc:docMk/>
            <pc:sldMk cId="1762920494" sldId="1520"/>
            <ac:spMk id="4" creationId="{390FDAA7-2FCC-5D07-89EF-B90A9DFCD16C}"/>
          </ac:spMkLst>
        </pc:spChg>
        <pc:spChg chg="mod">
          <ac:chgData name="우찬 이" userId="8ed9dc84cb7f76a7" providerId="LiveId" clId="{7996C556-C735-493D-8F1A-0F82772E0B25}" dt="2024-04-05T00:34:28.559" v="22326" actId="14100"/>
          <ac:spMkLst>
            <pc:docMk/>
            <pc:sldMk cId="1762920494" sldId="1520"/>
            <ac:spMk id="5" creationId="{D511B808-9D74-5B89-F387-514C9868A18A}"/>
          </ac:spMkLst>
        </pc:spChg>
        <pc:spChg chg="mod">
          <ac:chgData name="우찬 이" userId="8ed9dc84cb7f76a7" providerId="LiveId" clId="{7996C556-C735-493D-8F1A-0F82772E0B25}" dt="2024-04-04T08:40:38.682" v="21821" actId="14100"/>
          <ac:spMkLst>
            <pc:docMk/>
            <pc:sldMk cId="1762920494" sldId="1520"/>
            <ac:spMk id="19" creationId="{03E93690-F18D-1885-CEE8-204976648621}"/>
          </ac:spMkLst>
        </pc:spChg>
        <pc:spChg chg="mod">
          <ac:chgData name="우찬 이" userId="8ed9dc84cb7f76a7" providerId="LiveId" clId="{7996C556-C735-493D-8F1A-0F82772E0B25}" dt="2024-04-03T06:42:15.551" v="9246" actId="1035"/>
          <ac:spMkLst>
            <pc:docMk/>
            <pc:sldMk cId="1762920494" sldId="1520"/>
            <ac:spMk id="20" creationId="{4CB23417-40BD-FE79-C3F6-7D1E30D86067}"/>
          </ac:spMkLst>
        </pc:spChg>
        <pc:spChg chg="mod">
          <ac:chgData name="우찬 이" userId="8ed9dc84cb7f76a7" providerId="LiveId" clId="{7996C556-C735-493D-8F1A-0F82772E0B25}" dt="2024-04-04T08:40:29.605" v="21819" actId="1036"/>
          <ac:spMkLst>
            <pc:docMk/>
            <pc:sldMk cId="1762920494" sldId="1520"/>
            <ac:spMk id="22" creationId="{0A1B8E64-8BC3-0DDA-04D7-D241F8038803}"/>
          </ac:spMkLst>
        </pc:spChg>
        <pc:spChg chg="mod">
          <ac:chgData name="우찬 이" userId="8ed9dc84cb7f76a7" providerId="LiveId" clId="{7996C556-C735-493D-8F1A-0F82772E0B25}" dt="2024-04-03T08:27:50.783" v="12040" actId="1038"/>
          <ac:spMkLst>
            <pc:docMk/>
            <pc:sldMk cId="1762920494" sldId="1520"/>
            <ac:spMk id="29" creationId="{7169578C-B9EA-BB96-52EF-0F3EBA8BB908}"/>
          </ac:spMkLst>
        </pc:spChg>
        <pc:graphicFrameChg chg="mod modGraphic">
          <ac:chgData name="우찬 이" userId="8ed9dc84cb7f76a7" providerId="LiveId" clId="{7996C556-C735-493D-8F1A-0F82772E0B25}" dt="2024-04-05T00:05:39.964" v="22324" actId="207"/>
          <ac:graphicFrameMkLst>
            <pc:docMk/>
            <pc:sldMk cId="1762920494" sldId="1520"/>
            <ac:graphicFrameMk id="2" creationId="{CA57DBCC-9BA3-ADA4-AC1A-F464482EA1CE}"/>
          </ac:graphicFrameMkLst>
        </pc:graphicFrameChg>
        <pc:graphicFrameChg chg="add del mod">
          <ac:chgData name="우찬 이" userId="8ed9dc84cb7f76a7" providerId="LiveId" clId="{7996C556-C735-493D-8F1A-0F82772E0B25}" dt="2024-04-03T04:53:54.067" v="6069" actId="478"/>
          <ac:graphicFrameMkLst>
            <pc:docMk/>
            <pc:sldMk cId="1762920494" sldId="1520"/>
            <ac:graphicFrameMk id="10" creationId="{07BE3C22-0A69-1C2E-7897-11CBAE5A67BE}"/>
          </ac:graphicFrameMkLst>
        </pc:graphicFrameChg>
        <pc:graphicFrameChg chg="add mod modGraphic">
          <ac:chgData name="우찬 이" userId="8ed9dc84cb7f76a7" providerId="LiveId" clId="{7996C556-C735-493D-8F1A-0F82772E0B25}" dt="2024-04-03T06:29:19.365" v="8854" actId="14100"/>
          <ac:graphicFrameMkLst>
            <pc:docMk/>
            <pc:sldMk cId="1762920494" sldId="1520"/>
            <ac:graphicFrameMk id="11" creationId="{BFD86F55-BF72-66C2-FAAF-00D7993FE717}"/>
          </ac:graphicFrameMkLst>
        </pc:graphicFrameChg>
        <pc:picChg chg="add del mod">
          <ac:chgData name="우찬 이" userId="8ed9dc84cb7f76a7" providerId="LiveId" clId="{7996C556-C735-493D-8F1A-0F82772E0B25}" dt="2024-04-03T04:48:38.576" v="5955" actId="478"/>
          <ac:picMkLst>
            <pc:docMk/>
            <pc:sldMk cId="1762920494" sldId="1520"/>
            <ac:picMk id="7" creationId="{20D0C8C3-BF4C-50B1-FE62-E954F50FA9A7}"/>
          </ac:picMkLst>
        </pc:picChg>
        <pc:picChg chg="add mod ord modCrop">
          <ac:chgData name="우찬 이" userId="8ed9dc84cb7f76a7" providerId="LiveId" clId="{7996C556-C735-493D-8F1A-0F82772E0B25}" dt="2024-04-03T06:42:15.551" v="9246" actId="1035"/>
          <ac:picMkLst>
            <pc:docMk/>
            <pc:sldMk cId="1762920494" sldId="1520"/>
            <ac:picMk id="9" creationId="{3D3A8116-54C5-1FF2-E783-0623D96D5C58}"/>
          </ac:picMkLst>
        </pc:picChg>
        <pc:picChg chg="del mod">
          <ac:chgData name="우찬 이" userId="8ed9dc84cb7f76a7" providerId="LiveId" clId="{7996C556-C735-493D-8F1A-0F82772E0B25}" dt="2024-04-03T04:49:25.338" v="5969" actId="478"/>
          <ac:picMkLst>
            <pc:docMk/>
            <pc:sldMk cId="1762920494" sldId="1520"/>
            <ac:picMk id="18" creationId="{5B758AE4-CD82-6794-A57A-95325058283C}"/>
          </ac:picMkLst>
        </pc:picChg>
      </pc:sldChg>
      <pc:sldChg chg="addSp delSp modSp add mod">
        <pc:chgData name="우찬 이" userId="8ed9dc84cb7f76a7" providerId="LiveId" clId="{7996C556-C735-493D-8F1A-0F82772E0B25}" dt="2024-04-04T09:04:17.698" v="22321" actId="207"/>
        <pc:sldMkLst>
          <pc:docMk/>
          <pc:sldMk cId="20109104" sldId="1521"/>
        </pc:sldMkLst>
        <pc:spChg chg="del">
          <ac:chgData name="우찬 이" userId="8ed9dc84cb7f76a7" providerId="LiveId" clId="{7996C556-C735-493D-8F1A-0F82772E0B25}" dt="2024-04-03T04:59:47.665" v="6155" actId="478"/>
          <ac:spMkLst>
            <pc:docMk/>
            <pc:sldMk cId="20109104" sldId="1521"/>
            <ac:spMk id="4" creationId="{390FDAA7-2FCC-5D07-89EF-B90A9DFCD16C}"/>
          </ac:spMkLst>
        </pc:spChg>
        <pc:spChg chg="del">
          <ac:chgData name="우찬 이" userId="8ed9dc84cb7f76a7" providerId="LiveId" clId="{7996C556-C735-493D-8F1A-0F82772E0B25}" dt="2024-04-03T04:59:47.665" v="6155" actId="478"/>
          <ac:spMkLst>
            <pc:docMk/>
            <pc:sldMk cId="20109104" sldId="1521"/>
            <ac:spMk id="5" creationId="{D511B808-9D74-5B89-F387-514C9868A18A}"/>
          </ac:spMkLst>
        </pc:spChg>
        <pc:spChg chg="add mod">
          <ac:chgData name="우찬 이" userId="8ed9dc84cb7f76a7" providerId="LiveId" clId="{7996C556-C735-493D-8F1A-0F82772E0B25}" dt="2024-04-04T08:39:14.569" v="21792" actId="14100"/>
          <ac:spMkLst>
            <pc:docMk/>
            <pc:sldMk cId="20109104" sldId="1521"/>
            <ac:spMk id="13" creationId="{BF243D1E-8977-5E90-8181-9648D213EB14}"/>
          </ac:spMkLst>
        </pc:spChg>
        <pc:spChg chg="add mod">
          <ac:chgData name="우찬 이" userId="8ed9dc84cb7f76a7" providerId="LiveId" clId="{7996C556-C735-493D-8F1A-0F82772E0B25}" dt="2024-04-04T08:40:02.965" v="21804" actId="1582"/>
          <ac:spMkLst>
            <pc:docMk/>
            <pc:sldMk cId="20109104" sldId="1521"/>
            <ac:spMk id="14" creationId="{604DAF25-55E9-41D8-B59B-FD6F51DE820C}"/>
          </ac:spMkLst>
        </pc:spChg>
        <pc:spChg chg="add mod">
          <ac:chgData name="우찬 이" userId="8ed9dc84cb7f76a7" providerId="LiveId" clId="{7996C556-C735-493D-8F1A-0F82772E0B25}" dt="2024-04-03T06:42:18.686" v="9248" actId="1035"/>
          <ac:spMkLst>
            <pc:docMk/>
            <pc:sldMk cId="20109104" sldId="1521"/>
            <ac:spMk id="15" creationId="{185D45B2-8D5B-7049-BEE0-FE9750A6512F}"/>
          </ac:spMkLst>
        </pc:spChg>
        <pc:spChg chg="add mod ord">
          <ac:chgData name="우찬 이" userId="8ed9dc84cb7f76a7" providerId="LiveId" clId="{7996C556-C735-493D-8F1A-0F82772E0B25}" dt="2024-04-03T06:42:18.686" v="9248" actId="1035"/>
          <ac:spMkLst>
            <pc:docMk/>
            <pc:sldMk cId="20109104" sldId="1521"/>
            <ac:spMk id="16" creationId="{A75E3DD4-B092-471D-78FE-AC0FE9097B98}"/>
          </ac:spMkLst>
        </pc:spChg>
        <pc:spChg chg="del">
          <ac:chgData name="우찬 이" userId="8ed9dc84cb7f76a7" providerId="LiveId" clId="{7996C556-C735-493D-8F1A-0F82772E0B25}" dt="2024-04-03T04:59:47.665" v="6155" actId="478"/>
          <ac:spMkLst>
            <pc:docMk/>
            <pc:sldMk cId="20109104" sldId="1521"/>
            <ac:spMk id="19" creationId="{03E93690-F18D-1885-CEE8-204976648621}"/>
          </ac:spMkLst>
        </pc:spChg>
        <pc:spChg chg="del">
          <ac:chgData name="우찬 이" userId="8ed9dc84cb7f76a7" providerId="LiveId" clId="{7996C556-C735-493D-8F1A-0F82772E0B25}" dt="2024-04-03T04:59:47.665" v="6155" actId="478"/>
          <ac:spMkLst>
            <pc:docMk/>
            <pc:sldMk cId="20109104" sldId="1521"/>
            <ac:spMk id="20" creationId="{4CB23417-40BD-FE79-C3F6-7D1E30D86067}"/>
          </ac:spMkLst>
        </pc:spChg>
        <pc:spChg chg="del">
          <ac:chgData name="우찬 이" userId="8ed9dc84cb7f76a7" providerId="LiveId" clId="{7996C556-C735-493D-8F1A-0F82772E0B25}" dt="2024-04-03T04:59:47.665" v="6155" actId="478"/>
          <ac:spMkLst>
            <pc:docMk/>
            <pc:sldMk cId="20109104" sldId="1521"/>
            <ac:spMk id="22" creationId="{0A1B8E64-8BC3-0DDA-04D7-D241F8038803}"/>
          </ac:spMkLst>
        </pc:spChg>
        <pc:spChg chg="del">
          <ac:chgData name="우찬 이" userId="8ed9dc84cb7f76a7" providerId="LiveId" clId="{7996C556-C735-493D-8F1A-0F82772E0B25}" dt="2024-04-03T04:59:47.665" v="6155" actId="478"/>
          <ac:spMkLst>
            <pc:docMk/>
            <pc:sldMk cId="20109104" sldId="1521"/>
            <ac:spMk id="29" creationId="{7169578C-B9EA-BB96-52EF-0F3EBA8BB908}"/>
          </ac:spMkLst>
        </pc:spChg>
        <pc:graphicFrameChg chg="mod modGraphic">
          <ac:chgData name="우찬 이" userId="8ed9dc84cb7f76a7" providerId="LiveId" clId="{7996C556-C735-493D-8F1A-0F82772E0B25}" dt="2024-04-04T09:04:17.698" v="22321" actId="207"/>
          <ac:graphicFrameMkLst>
            <pc:docMk/>
            <pc:sldMk cId="20109104" sldId="1521"/>
            <ac:graphicFrameMk id="2" creationId="{CA57DBCC-9BA3-ADA4-AC1A-F464482EA1CE}"/>
          </ac:graphicFrameMkLst>
        </pc:graphicFrameChg>
        <pc:graphicFrameChg chg="add mod modGraphic">
          <ac:chgData name="우찬 이" userId="8ed9dc84cb7f76a7" providerId="LiveId" clId="{7996C556-C735-493D-8F1A-0F82772E0B25}" dt="2024-04-03T06:29:11.175" v="8850" actId="14100"/>
          <ac:graphicFrameMkLst>
            <pc:docMk/>
            <pc:sldMk cId="20109104" sldId="1521"/>
            <ac:graphicFrameMk id="18" creationId="{1898CF91-76FE-920A-E003-5E888E9F45FA}"/>
          </ac:graphicFrameMkLst>
        </pc:graphicFrameChg>
        <pc:picChg chg="add del mod">
          <ac:chgData name="우찬 이" userId="8ed9dc84cb7f76a7" providerId="LiveId" clId="{7996C556-C735-493D-8F1A-0F82772E0B25}" dt="2024-04-03T04:56:58.323" v="6114" actId="478"/>
          <ac:picMkLst>
            <pc:docMk/>
            <pc:sldMk cId="20109104" sldId="1521"/>
            <ac:picMk id="7" creationId="{92ED1E08-443B-F476-7DF5-F1DAC689F532}"/>
          </ac:picMkLst>
        </pc:picChg>
        <pc:picChg chg="del">
          <ac:chgData name="우찬 이" userId="8ed9dc84cb7f76a7" providerId="LiveId" clId="{7996C556-C735-493D-8F1A-0F82772E0B25}" dt="2024-04-03T04:59:07.809" v="6139" actId="478"/>
          <ac:picMkLst>
            <pc:docMk/>
            <pc:sldMk cId="20109104" sldId="1521"/>
            <ac:picMk id="9" creationId="{3D3A8116-54C5-1FF2-E783-0623D96D5C58}"/>
          </ac:picMkLst>
        </pc:picChg>
        <pc:picChg chg="add mod ord modCrop">
          <ac:chgData name="우찬 이" userId="8ed9dc84cb7f76a7" providerId="LiveId" clId="{7996C556-C735-493D-8F1A-0F82772E0B25}" dt="2024-04-03T06:42:18.686" v="9248" actId="1035"/>
          <ac:picMkLst>
            <pc:docMk/>
            <pc:sldMk cId="20109104" sldId="1521"/>
            <ac:picMk id="10" creationId="{8E9CBEC6-DD1F-157F-0E93-EAF6227935D6}"/>
          </ac:picMkLst>
        </pc:picChg>
        <pc:picChg chg="add del mod modCrop">
          <ac:chgData name="우찬 이" userId="8ed9dc84cb7f76a7" providerId="LiveId" clId="{7996C556-C735-493D-8F1A-0F82772E0B25}" dt="2024-04-03T04:58:54.826" v="6135" actId="478"/>
          <ac:picMkLst>
            <pc:docMk/>
            <pc:sldMk cId="20109104" sldId="1521"/>
            <ac:picMk id="11" creationId="{2F61111E-C431-C7FB-E40A-A8CD34C8B583}"/>
          </ac:picMkLst>
        </pc:picChg>
        <pc:picChg chg="add mod modCrop">
          <ac:chgData name="우찬 이" userId="8ed9dc84cb7f76a7" providerId="LiveId" clId="{7996C556-C735-493D-8F1A-0F82772E0B25}" dt="2024-04-03T06:42:18.686" v="9248" actId="1035"/>
          <ac:picMkLst>
            <pc:docMk/>
            <pc:sldMk cId="20109104" sldId="1521"/>
            <ac:picMk id="12" creationId="{ECC41644-B4FE-34CC-8CD8-8B4CE716EDDE}"/>
          </ac:picMkLst>
        </pc:picChg>
        <pc:picChg chg="add mod modCrop">
          <ac:chgData name="우찬 이" userId="8ed9dc84cb7f76a7" providerId="LiveId" clId="{7996C556-C735-493D-8F1A-0F82772E0B25}" dt="2024-04-03T06:42:18.686" v="9248" actId="1035"/>
          <ac:picMkLst>
            <pc:docMk/>
            <pc:sldMk cId="20109104" sldId="1521"/>
            <ac:picMk id="17" creationId="{EE4E2EB3-F8AD-262F-0E82-3A09268A29E7}"/>
          </ac:picMkLst>
        </pc:picChg>
      </pc:sldChg>
      <pc:sldChg chg="addSp delSp modSp add mod">
        <pc:chgData name="우찬 이" userId="8ed9dc84cb7f76a7" providerId="LiveId" clId="{7996C556-C735-493D-8F1A-0F82772E0B25}" dt="2024-04-04T09:04:04.512" v="22319" actId="207"/>
        <pc:sldMkLst>
          <pc:docMk/>
          <pc:sldMk cId="611301267" sldId="1522"/>
        </pc:sldMkLst>
        <pc:spChg chg="add mod">
          <ac:chgData name="우찬 이" userId="8ed9dc84cb7f76a7" providerId="LiveId" clId="{7996C556-C735-493D-8F1A-0F82772E0B25}" dt="2024-04-04T08:39:48.422" v="21801" actId="1582"/>
          <ac:spMkLst>
            <pc:docMk/>
            <pc:sldMk cId="611301267" sldId="1522"/>
            <ac:spMk id="8" creationId="{0D4FB405-808A-2B01-98E4-1863304FF968}"/>
          </ac:spMkLst>
        </pc:spChg>
        <pc:spChg chg="add mod">
          <ac:chgData name="우찬 이" userId="8ed9dc84cb7f76a7" providerId="LiveId" clId="{7996C556-C735-493D-8F1A-0F82772E0B25}" dt="2024-04-04T08:39:43.981" v="21800" actId="1038"/>
          <ac:spMkLst>
            <pc:docMk/>
            <pc:sldMk cId="611301267" sldId="1522"/>
            <ac:spMk id="9" creationId="{A5EDF46E-6C96-B3A3-5547-FBCDC456DA07}"/>
          </ac:spMkLst>
        </pc:spChg>
        <pc:spChg chg="add del mod">
          <ac:chgData name="우찬 이" userId="8ed9dc84cb7f76a7" providerId="LiveId" clId="{7996C556-C735-493D-8F1A-0F82772E0B25}" dt="2024-04-03T06:24:15.898" v="8771" actId="478"/>
          <ac:spMkLst>
            <pc:docMk/>
            <pc:sldMk cId="611301267" sldId="1522"/>
            <ac:spMk id="11" creationId="{B01D4BE2-7E80-3488-9BEE-72AD60CC2290}"/>
          </ac:spMkLst>
        </pc:spChg>
        <pc:spChg chg="del">
          <ac:chgData name="우찬 이" userId="8ed9dc84cb7f76a7" providerId="LiveId" clId="{7996C556-C735-493D-8F1A-0F82772E0B25}" dt="2024-04-03T06:00:45.973" v="7954" actId="478"/>
          <ac:spMkLst>
            <pc:docMk/>
            <pc:sldMk cId="611301267" sldId="1522"/>
            <ac:spMk id="13" creationId="{BF243D1E-8977-5E90-8181-9648D213EB14}"/>
          </ac:spMkLst>
        </pc:spChg>
        <pc:spChg chg="del">
          <ac:chgData name="우찬 이" userId="8ed9dc84cb7f76a7" providerId="LiveId" clId="{7996C556-C735-493D-8F1A-0F82772E0B25}" dt="2024-04-03T06:00:45.973" v="7954" actId="478"/>
          <ac:spMkLst>
            <pc:docMk/>
            <pc:sldMk cId="611301267" sldId="1522"/>
            <ac:spMk id="14" creationId="{604DAF25-55E9-41D8-B59B-FD6F51DE820C}"/>
          </ac:spMkLst>
        </pc:spChg>
        <pc:spChg chg="del">
          <ac:chgData name="우찬 이" userId="8ed9dc84cb7f76a7" providerId="LiveId" clId="{7996C556-C735-493D-8F1A-0F82772E0B25}" dt="2024-04-03T06:00:45.973" v="7954" actId="478"/>
          <ac:spMkLst>
            <pc:docMk/>
            <pc:sldMk cId="611301267" sldId="1522"/>
            <ac:spMk id="15" creationId="{185D45B2-8D5B-7049-BEE0-FE9750A6512F}"/>
          </ac:spMkLst>
        </pc:spChg>
        <pc:spChg chg="del">
          <ac:chgData name="우찬 이" userId="8ed9dc84cb7f76a7" providerId="LiveId" clId="{7996C556-C735-493D-8F1A-0F82772E0B25}" dt="2024-04-03T06:00:45.973" v="7954" actId="478"/>
          <ac:spMkLst>
            <pc:docMk/>
            <pc:sldMk cId="611301267" sldId="1522"/>
            <ac:spMk id="16" creationId="{A75E3DD4-B092-471D-78FE-AC0FE9097B98}"/>
          </ac:spMkLst>
        </pc:spChg>
        <pc:spChg chg="add mod ord">
          <ac:chgData name="우찬 이" userId="8ed9dc84cb7f76a7" providerId="LiveId" clId="{7996C556-C735-493D-8F1A-0F82772E0B25}" dt="2024-04-03T06:42:33.954" v="9255" actId="1036"/>
          <ac:spMkLst>
            <pc:docMk/>
            <pc:sldMk cId="611301267" sldId="1522"/>
            <ac:spMk id="18" creationId="{4230AFA3-533C-4D1A-9512-0200B0A952A8}"/>
          </ac:spMkLst>
        </pc:spChg>
        <pc:spChg chg="mod">
          <ac:chgData name="우찬 이" userId="8ed9dc84cb7f76a7" providerId="LiveId" clId="{7996C556-C735-493D-8F1A-0F82772E0B25}" dt="2024-04-03T06:42:33.954" v="9255" actId="1036"/>
          <ac:spMkLst>
            <pc:docMk/>
            <pc:sldMk cId="611301267" sldId="1522"/>
            <ac:spMk id="23" creationId="{AB581C83-4DE7-BD22-5BC0-6E965DDCB3E6}"/>
          </ac:spMkLst>
        </pc:spChg>
        <pc:spChg chg="mod">
          <ac:chgData name="우찬 이" userId="8ed9dc84cb7f76a7" providerId="LiveId" clId="{7996C556-C735-493D-8F1A-0F82772E0B25}" dt="2024-04-03T06:42:33.954" v="9255" actId="1036"/>
          <ac:spMkLst>
            <pc:docMk/>
            <pc:sldMk cId="611301267" sldId="1522"/>
            <ac:spMk id="24" creationId="{CD0D3899-4730-CEC1-8365-E68DCE261E24}"/>
          </ac:spMkLst>
        </pc:spChg>
        <pc:spChg chg="add mod">
          <ac:chgData name="우찬 이" userId="8ed9dc84cb7f76a7" providerId="LiveId" clId="{7996C556-C735-493D-8F1A-0F82772E0B25}" dt="2024-04-03T08:27:41.226" v="12035" actId="1076"/>
          <ac:spMkLst>
            <pc:docMk/>
            <pc:sldMk cId="611301267" sldId="1522"/>
            <ac:spMk id="25" creationId="{8BBA9996-23BC-1765-E498-7FD193D94187}"/>
          </ac:spMkLst>
        </pc:spChg>
        <pc:grpChg chg="add mod">
          <ac:chgData name="우찬 이" userId="8ed9dc84cb7f76a7" providerId="LiveId" clId="{7996C556-C735-493D-8F1A-0F82772E0B25}" dt="2024-04-03T06:42:33.954" v="9255" actId="1036"/>
          <ac:grpSpMkLst>
            <pc:docMk/>
            <pc:sldMk cId="611301267" sldId="1522"/>
            <ac:grpSpMk id="22" creationId="{3F57B673-35CA-7E2D-E9C5-8F02E233817D}"/>
          </ac:grpSpMkLst>
        </pc:grpChg>
        <pc:grpChg chg="add mod">
          <ac:chgData name="우찬 이" userId="8ed9dc84cb7f76a7" providerId="LiveId" clId="{7996C556-C735-493D-8F1A-0F82772E0B25}" dt="2024-04-03T07:04:46.652" v="10409" actId="1035"/>
          <ac:grpSpMkLst>
            <pc:docMk/>
            <pc:sldMk cId="611301267" sldId="1522"/>
            <ac:grpSpMk id="26" creationId="{8B0F82A6-245F-FDD7-463E-6F9286A12E6E}"/>
          </ac:grpSpMkLst>
        </pc:grpChg>
        <pc:graphicFrameChg chg="mod modGraphic">
          <ac:chgData name="우찬 이" userId="8ed9dc84cb7f76a7" providerId="LiveId" clId="{7996C556-C735-493D-8F1A-0F82772E0B25}" dt="2024-04-04T09:04:04.512" v="22319" actId="207"/>
          <ac:graphicFrameMkLst>
            <pc:docMk/>
            <pc:sldMk cId="611301267" sldId="1522"/>
            <ac:graphicFrameMk id="2" creationId="{CA57DBCC-9BA3-ADA4-AC1A-F464482EA1CE}"/>
          </ac:graphicFrameMkLst>
        </pc:graphicFrameChg>
        <pc:graphicFrameChg chg="add mod modGraphic">
          <ac:chgData name="우찬 이" userId="8ed9dc84cb7f76a7" providerId="LiveId" clId="{7996C556-C735-493D-8F1A-0F82772E0B25}" dt="2024-04-03T06:28:21.216" v="8834" actId="14100"/>
          <ac:graphicFrameMkLst>
            <pc:docMk/>
            <pc:sldMk cId="611301267" sldId="1522"/>
            <ac:graphicFrameMk id="4" creationId="{007A2D44-3900-D0C3-BA0D-22D029B98F0B}"/>
          </ac:graphicFrameMkLst>
        </pc:graphicFrameChg>
        <pc:picChg chg="add mod modCrop">
          <ac:chgData name="우찬 이" userId="8ed9dc84cb7f76a7" providerId="LiveId" clId="{7996C556-C735-493D-8F1A-0F82772E0B25}" dt="2024-04-03T06:41:10.169" v="9229" actId="164"/>
          <ac:picMkLst>
            <pc:docMk/>
            <pc:sldMk cId="611301267" sldId="1522"/>
            <ac:picMk id="5" creationId="{C8CC12B6-27A5-AD45-0DFF-CF7A45A5A8F0}"/>
          </ac:picMkLst>
        </pc:picChg>
        <pc:picChg chg="add mod modCrop">
          <ac:chgData name="우찬 이" userId="8ed9dc84cb7f76a7" providerId="LiveId" clId="{7996C556-C735-493D-8F1A-0F82772E0B25}" dt="2024-04-03T06:42:33.954" v="9255" actId="1036"/>
          <ac:picMkLst>
            <pc:docMk/>
            <pc:sldMk cId="611301267" sldId="1522"/>
            <ac:picMk id="7" creationId="{0176714D-C6E2-2197-75E9-37DD62AE65F9}"/>
          </ac:picMkLst>
        </pc:picChg>
        <pc:picChg chg="del">
          <ac:chgData name="우찬 이" userId="8ed9dc84cb7f76a7" providerId="LiveId" clId="{7996C556-C735-493D-8F1A-0F82772E0B25}" dt="2024-04-03T06:00:45.973" v="7954" actId="478"/>
          <ac:picMkLst>
            <pc:docMk/>
            <pc:sldMk cId="611301267" sldId="1522"/>
            <ac:picMk id="10" creationId="{8E9CBEC6-DD1F-157F-0E93-EAF6227935D6}"/>
          </ac:picMkLst>
        </pc:picChg>
        <pc:picChg chg="del">
          <ac:chgData name="우찬 이" userId="8ed9dc84cb7f76a7" providerId="LiveId" clId="{7996C556-C735-493D-8F1A-0F82772E0B25}" dt="2024-04-03T06:00:45.973" v="7954" actId="478"/>
          <ac:picMkLst>
            <pc:docMk/>
            <pc:sldMk cId="611301267" sldId="1522"/>
            <ac:picMk id="12" creationId="{ECC41644-B4FE-34CC-8CD8-8B4CE716EDDE}"/>
          </ac:picMkLst>
        </pc:picChg>
        <pc:picChg chg="del">
          <ac:chgData name="우찬 이" userId="8ed9dc84cb7f76a7" providerId="LiveId" clId="{7996C556-C735-493D-8F1A-0F82772E0B25}" dt="2024-04-03T06:00:45.973" v="7954" actId="478"/>
          <ac:picMkLst>
            <pc:docMk/>
            <pc:sldMk cId="611301267" sldId="1522"/>
            <ac:picMk id="17" creationId="{EE4E2EB3-F8AD-262F-0E82-3A09268A29E7}"/>
          </ac:picMkLst>
        </pc:picChg>
        <pc:picChg chg="add mod modCrop">
          <ac:chgData name="우찬 이" userId="8ed9dc84cb7f76a7" providerId="LiveId" clId="{7996C556-C735-493D-8F1A-0F82772E0B25}" dt="2024-04-03T06:42:33.954" v="9255" actId="1036"/>
          <ac:picMkLst>
            <pc:docMk/>
            <pc:sldMk cId="611301267" sldId="1522"/>
            <ac:picMk id="19" creationId="{29D5BC28-AA95-778C-B79C-6DEE389EF823}"/>
          </ac:picMkLst>
        </pc:picChg>
        <pc:picChg chg="add mod modCrop">
          <ac:chgData name="우찬 이" userId="8ed9dc84cb7f76a7" providerId="LiveId" clId="{7996C556-C735-493D-8F1A-0F82772E0B25}" dt="2024-04-03T06:41:10.169" v="9229" actId="164"/>
          <ac:picMkLst>
            <pc:docMk/>
            <pc:sldMk cId="611301267" sldId="1522"/>
            <ac:picMk id="20" creationId="{11A5F528-ECAC-98FA-0801-042D18D57048}"/>
          </ac:picMkLst>
        </pc:picChg>
        <pc:picChg chg="add mod modCrop">
          <ac:chgData name="우찬 이" userId="8ed9dc84cb7f76a7" providerId="LiveId" clId="{7996C556-C735-493D-8F1A-0F82772E0B25}" dt="2024-04-03T06:41:10.169" v="9229" actId="164"/>
          <ac:picMkLst>
            <pc:docMk/>
            <pc:sldMk cId="611301267" sldId="1522"/>
            <ac:picMk id="21" creationId="{6477FFEB-3323-AC23-824F-EF43298C1DA5}"/>
          </ac:picMkLst>
        </pc:picChg>
      </pc:sldChg>
      <pc:sldChg chg="addSp delSp modSp add mod">
        <pc:chgData name="우찬 이" userId="8ed9dc84cb7f76a7" providerId="LiveId" clId="{7996C556-C735-493D-8F1A-0F82772E0B25}" dt="2024-04-04T08:53:32.648" v="22088" actId="3064"/>
        <pc:sldMkLst>
          <pc:docMk/>
          <pc:sldMk cId="2106333835" sldId="1523"/>
        </pc:sldMkLst>
        <pc:spChg chg="del">
          <ac:chgData name="우찬 이" userId="8ed9dc84cb7f76a7" providerId="LiveId" clId="{7996C556-C735-493D-8F1A-0F82772E0B25}" dt="2024-04-03T05:28:19.631" v="7324" actId="478"/>
          <ac:spMkLst>
            <pc:docMk/>
            <pc:sldMk cId="2106333835" sldId="1523"/>
            <ac:spMk id="2" creationId="{0407C7C8-82E5-B6F0-87C8-B9D50969506C}"/>
          </ac:spMkLst>
        </pc:spChg>
        <pc:spChg chg="del">
          <ac:chgData name="우찬 이" userId="8ed9dc84cb7f76a7" providerId="LiveId" clId="{7996C556-C735-493D-8F1A-0F82772E0B25}" dt="2024-04-03T05:28:19.631" v="7324" actId="478"/>
          <ac:spMkLst>
            <pc:docMk/>
            <pc:sldMk cId="2106333835" sldId="1523"/>
            <ac:spMk id="5" creationId="{553B3470-F712-0F44-190F-C13B3161B2B6}"/>
          </ac:spMkLst>
        </pc:spChg>
        <pc:spChg chg="mod">
          <ac:chgData name="우찬 이" userId="8ed9dc84cb7f76a7" providerId="LiveId" clId="{7996C556-C735-493D-8F1A-0F82772E0B25}" dt="2024-04-04T08:42:49.341" v="21853" actId="1076"/>
          <ac:spMkLst>
            <pc:docMk/>
            <pc:sldMk cId="2106333835" sldId="1523"/>
            <ac:spMk id="5" creationId="{C76B1217-5E76-1AB1-046C-5BDB35A3DADF}"/>
          </ac:spMkLst>
        </pc:spChg>
        <pc:spChg chg="mod">
          <ac:chgData name="우찬 이" userId="8ed9dc84cb7f76a7" providerId="LiveId" clId="{7996C556-C735-493D-8F1A-0F82772E0B25}" dt="2024-04-04T08:42:49.341" v="21853" actId="1076"/>
          <ac:spMkLst>
            <pc:docMk/>
            <pc:sldMk cId="2106333835" sldId="1523"/>
            <ac:spMk id="7" creationId="{CBCD8E40-95E6-A552-820B-ACBEACF24B7F}"/>
          </ac:spMkLst>
        </pc:spChg>
        <pc:spChg chg="add mod">
          <ac:chgData name="우찬 이" userId="8ed9dc84cb7f76a7" providerId="LiveId" clId="{7996C556-C735-493D-8F1A-0F82772E0B25}" dt="2024-04-04T08:37:33.929" v="21782" actId="1582"/>
          <ac:spMkLst>
            <pc:docMk/>
            <pc:sldMk cId="2106333835" sldId="1523"/>
            <ac:spMk id="11" creationId="{7C42AB4C-C956-03B9-BDE2-E1EB3B67E068}"/>
          </ac:spMkLst>
        </pc:spChg>
        <pc:spChg chg="add mod">
          <ac:chgData name="우찬 이" userId="8ed9dc84cb7f76a7" providerId="LiveId" clId="{7996C556-C735-493D-8F1A-0F82772E0B25}" dt="2024-04-03T06:30:17.011" v="8873" actId="1037"/>
          <ac:spMkLst>
            <pc:docMk/>
            <pc:sldMk cId="2106333835" sldId="1523"/>
            <ac:spMk id="12" creationId="{0D1D984D-8116-2205-E347-991C434F35C2}"/>
          </ac:spMkLst>
        </pc:spChg>
        <pc:spChg chg="del">
          <ac:chgData name="우찬 이" userId="8ed9dc84cb7f76a7" providerId="LiveId" clId="{7996C556-C735-493D-8F1A-0F82772E0B25}" dt="2024-04-03T05:28:19.631" v="7324" actId="478"/>
          <ac:spMkLst>
            <pc:docMk/>
            <pc:sldMk cId="2106333835" sldId="1523"/>
            <ac:spMk id="15" creationId="{15A7404B-6051-D595-15A8-B44A9156E902}"/>
          </ac:spMkLst>
        </pc:spChg>
        <pc:grpChg chg="add mod">
          <ac:chgData name="우찬 이" userId="8ed9dc84cb7f76a7" providerId="LiveId" clId="{7996C556-C735-493D-8F1A-0F82772E0B25}" dt="2024-04-04T08:42:49.341" v="21853" actId="1076"/>
          <ac:grpSpMkLst>
            <pc:docMk/>
            <pc:sldMk cId="2106333835" sldId="1523"/>
            <ac:grpSpMk id="2" creationId="{E08F3170-4403-5F1F-9CD9-0F06219C514E}"/>
          </ac:grpSpMkLst>
        </pc:grpChg>
        <pc:graphicFrameChg chg="mod modGraphic">
          <ac:chgData name="우찬 이" userId="8ed9dc84cb7f76a7" providerId="LiveId" clId="{7996C556-C735-493D-8F1A-0F82772E0B25}" dt="2024-04-04T08:53:32.648" v="22088" actId="3064"/>
          <ac:graphicFrameMkLst>
            <pc:docMk/>
            <pc:sldMk cId="2106333835" sldId="1523"/>
            <ac:graphicFrameMk id="4" creationId="{C27E2B43-7EB6-2F21-11AE-4F5DDD3F18E3}"/>
          </ac:graphicFrameMkLst>
        </pc:graphicFrameChg>
        <pc:graphicFrameChg chg="mod modGraphic">
          <ac:chgData name="우찬 이" userId="8ed9dc84cb7f76a7" providerId="LiveId" clId="{7996C556-C735-493D-8F1A-0F82772E0B25}" dt="2024-04-03T06:30:23.243" v="8876" actId="14100"/>
          <ac:graphicFrameMkLst>
            <pc:docMk/>
            <pc:sldMk cId="2106333835" sldId="1523"/>
            <ac:graphicFrameMk id="6" creationId="{6147C4CD-6894-A727-F7CF-991D32757E64}"/>
          </ac:graphicFrameMkLst>
        </pc:graphicFrameChg>
        <pc:picChg chg="add del mod">
          <ac:chgData name="우찬 이" userId="8ed9dc84cb7f76a7" providerId="LiveId" clId="{7996C556-C735-493D-8F1A-0F82772E0B25}" dt="2024-04-03T05:28:41.899" v="7339" actId="478"/>
          <ac:picMkLst>
            <pc:docMk/>
            <pc:sldMk cId="2106333835" sldId="1523"/>
            <ac:picMk id="8" creationId="{F5DF843B-952C-ED3C-E898-8AF58693B17E}"/>
          </ac:picMkLst>
        </pc:picChg>
        <pc:picChg chg="add mod modCrop">
          <ac:chgData name="우찬 이" userId="8ed9dc84cb7f76a7" providerId="LiveId" clId="{7996C556-C735-493D-8F1A-0F82772E0B25}" dt="2024-04-03T06:30:15.037" v="8871" actId="14100"/>
          <ac:picMkLst>
            <pc:docMk/>
            <pc:sldMk cId="2106333835" sldId="1523"/>
            <ac:picMk id="10" creationId="{D71590AC-0283-F7B9-83B8-84F3DD68FF0F}"/>
          </ac:picMkLst>
        </pc:picChg>
      </pc:sldChg>
      <pc:sldChg chg="addSp delSp modSp add mod">
        <pc:chgData name="우찬 이" userId="8ed9dc84cb7f76a7" providerId="LiveId" clId="{7996C556-C735-493D-8F1A-0F82772E0B25}" dt="2024-04-04T09:03:02.521" v="22311" actId="207"/>
        <pc:sldMkLst>
          <pc:docMk/>
          <pc:sldMk cId="3547685149" sldId="1524"/>
        </pc:sldMkLst>
        <pc:spChg chg="mod">
          <ac:chgData name="우찬 이" userId="8ed9dc84cb7f76a7" providerId="LiveId" clId="{7996C556-C735-493D-8F1A-0F82772E0B25}" dt="2024-04-04T08:39:27.995" v="21793" actId="1582"/>
          <ac:spMkLst>
            <pc:docMk/>
            <pc:sldMk cId="3547685149" sldId="1524"/>
            <ac:spMk id="8" creationId="{0D4FB405-808A-2B01-98E4-1863304FF968}"/>
          </ac:spMkLst>
        </pc:spChg>
        <pc:spChg chg="mod">
          <ac:chgData name="우찬 이" userId="8ed9dc84cb7f76a7" providerId="LiveId" clId="{7996C556-C735-493D-8F1A-0F82772E0B25}" dt="2024-04-03T08:27:30.996" v="12030" actId="20577"/>
          <ac:spMkLst>
            <pc:docMk/>
            <pc:sldMk cId="3547685149" sldId="1524"/>
            <ac:spMk id="9" creationId="{A5EDF46E-6C96-B3A3-5547-FBCDC456DA07}"/>
          </ac:spMkLst>
        </pc:spChg>
        <pc:spChg chg="mod ord">
          <ac:chgData name="우찬 이" userId="8ed9dc84cb7f76a7" providerId="LiveId" clId="{7996C556-C735-493D-8F1A-0F82772E0B25}" dt="2024-04-03T08:27:33.966" v="12032" actId="20577"/>
          <ac:spMkLst>
            <pc:docMk/>
            <pc:sldMk cId="3547685149" sldId="1524"/>
            <ac:spMk id="18" creationId="{4230AFA3-533C-4D1A-9512-0200B0A952A8}"/>
          </ac:spMkLst>
        </pc:spChg>
        <pc:spChg chg="mod">
          <ac:chgData name="우찬 이" userId="8ed9dc84cb7f76a7" providerId="LiveId" clId="{7996C556-C735-493D-8F1A-0F82772E0B25}" dt="2024-04-03T06:52:39.207" v="9463" actId="1076"/>
          <ac:spMkLst>
            <pc:docMk/>
            <pc:sldMk cId="3547685149" sldId="1524"/>
            <ac:spMk id="23" creationId="{AB581C83-4DE7-BD22-5BC0-6E965DDCB3E6}"/>
          </ac:spMkLst>
        </pc:spChg>
        <pc:spChg chg="mod">
          <ac:chgData name="우찬 이" userId="8ed9dc84cb7f76a7" providerId="LiveId" clId="{7996C556-C735-493D-8F1A-0F82772E0B25}" dt="2024-04-03T06:52:39.207" v="9463" actId="1076"/>
          <ac:spMkLst>
            <pc:docMk/>
            <pc:sldMk cId="3547685149" sldId="1524"/>
            <ac:spMk id="24" creationId="{CD0D3899-4730-CEC1-8365-E68DCE261E24}"/>
          </ac:spMkLst>
        </pc:spChg>
        <pc:spChg chg="del mod">
          <ac:chgData name="우찬 이" userId="8ed9dc84cb7f76a7" providerId="LiveId" clId="{7996C556-C735-493D-8F1A-0F82772E0B25}" dt="2024-04-03T06:53:00.823" v="9469" actId="478"/>
          <ac:spMkLst>
            <pc:docMk/>
            <pc:sldMk cId="3547685149" sldId="1524"/>
            <ac:spMk id="25" creationId="{8BBA9996-23BC-1765-E498-7FD193D94187}"/>
          </ac:spMkLst>
        </pc:spChg>
        <pc:spChg chg="add mod ord">
          <ac:chgData name="우찬 이" userId="8ed9dc84cb7f76a7" providerId="LiveId" clId="{7996C556-C735-493D-8F1A-0F82772E0B25}" dt="2024-04-03T08:27:36.515" v="12034" actId="20577"/>
          <ac:spMkLst>
            <pc:docMk/>
            <pc:sldMk cId="3547685149" sldId="1524"/>
            <ac:spMk id="42" creationId="{F2123BB0-C1FA-6244-BF03-36A46E3E62E0}"/>
          </ac:spMkLst>
        </pc:spChg>
        <pc:spChg chg="add mod">
          <ac:chgData name="우찬 이" userId="8ed9dc84cb7f76a7" providerId="LiveId" clId="{7996C556-C735-493D-8F1A-0F82772E0B25}" dt="2024-04-03T07:14:25.103" v="10651" actId="1035"/>
          <ac:spMkLst>
            <pc:docMk/>
            <pc:sldMk cId="3547685149" sldId="1524"/>
            <ac:spMk id="45" creationId="{1E5E65F5-B5F8-0156-49D9-E64B6042F7D8}"/>
          </ac:spMkLst>
        </pc:spChg>
        <pc:spChg chg="mod">
          <ac:chgData name="우찬 이" userId="8ed9dc84cb7f76a7" providerId="LiveId" clId="{7996C556-C735-493D-8F1A-0F82772E0B25}" dt="2024-04-03T07:14:25.103" v="10651" actId="1035"/>
          <ac:spMkLst>
            <pc:docMk/>
            <pc:sldMk cId="3547685149" sldId="1524"/>
            <ac:spMk id="47" creationId="{3F933414-4CC6-9F86-58E0-4978D499928F}"/>
          </ac:spMkLst>
        </pc:spChg>
        <pc:spChg chg="mod">
          <ac:chgData name="우찬 이" userId="8ed9dc84cb7f76a7" providerId="LiveId" clId="{7996C556-C735-493D-8F1A-0F82772E0B25}" dt="2024-04-03T07:14:25.103" v="10651" actId="1035"/>
          <ac:spMkLst>
            <pc:docMk/>
            <pc:sldMk cId="3547685149" sldId="1524"/>
            <ac:spMk id="48" creationId="{8B4525D8-CCF5-5ACB-9E1A-ABECCB4E0CC3}"/>
          </ac:spMkLst>
        </pc:spChg>
        <pc:grpChg chg="add del mod ord">
          <ac:chgData name="우찬 이" userId="8ed9dc84cb7f76a7" providerId="LiveId" clId="{7996C556-C735-493D-8F1A-0F82772E0B25}" dt="2024-04-03T06:57:46.971" v="9956" actId="478"/>
          <ac:grpSpMkLst>
            <pc:docMk/>
            <pc:sldMk cId="3547685149" sldId="1524"/>
            <ac:grpSpMk id="12" creationId="{E0071F26-2509-C403-F914-3C60C1711EED}"/>
          </ac:grpSpMkLst>
        </pc:grpChg>
        <pc:grpChg chg="add del mod">
          <ac:chgData name="우찬 이" userId="8ed9dc84cb7f76a7" providerId="LiveId" clId="{7996C556-C735-493D-8F1A-0F82772E0B25}" dt="2024-04-03T06:50:17.372" v="9426" actId="478"/>
          <ac:grpSpMkLst>
            <pc:docMk/>
            <pc:sldMk cId="3547685149" sldId="1524"/>
            <ac:grpSpMk id="14" creationId="{73A3636C-3D4E-0633-5389-D680F99F2A86}"/>
          </ac:grpSpMkLst>
        </pc:grpChg>
        <pc:grpChg chg="del mod">
          <ac:chgData name="우찬 이" userId="8ed9dc84cb7f76a7" providerId="LiveId" clId="{7996C556-C735-493D-8F1A-0F82772E0B25}" dt="2024-04-03T06:52:39.966" v="9464" actId="478"/>
          <ac:grpSpMkLst>
            <pc:docMk/>
            <pc:sldMk cId="3547685149" sldId="1524"/>
            <ac:grpSpMk id="22" creationId="{3F57B673-35CA-7E2D-E9C5-8F02E233817D}"/>
          </ac:grpSpMkLst>
        </pc:grpChg>
        <pc:grpChg chg="del">
          <ac:chgData name="우찬 이" userId="8ed9dc84cb7f76a7" providerId="LiveId" clId="{7996C556-C735-493D-8F1A-0F82772E0B25}" dt="2024-04-03T06:48:47.727" v="9393" actId="478"/>
          <ac:grpSpMkLst>
            <pc:docMk/>
            <pc:sldMk cId="3547685149" sldId="1524"/>
            <ac:grpSpMk id="26" creationId="{8B0F82A6-245F-FDD7-463E-6F9286A12E6E}"/>
          </ac:grpSpMkLst>
        </pc:grpChg>
        <pc:grpChg chg="add mod">
          <ac:chgData name="우찬 이" userId="8ed9dc84cb7f76a7" providerId="LiveId" clId="{7996C556-C735-493D-8F1A-0F82772E0B25}" dt="2024-04-03T07:14:25.103" v="10651" actId="1035"/>
          <ac:grpSpMkLst>
            <pc:docMk/>
            <pc:sldMk cId="3547685149" sldId="1524"/>
            <ac:grpSpMk id="46" creationId="{9C40314B-709D-CB67-9A52-EB8FAB1BDFC5}"/>
          </ac:grpSpMkLst>
        </pc:grpChg>
        <pc:graphicFrameChg chg="mod modGraphic">
          <ac:chgData name="우찬 이" userId="8ed9dc84cb7f76a7" providerId="LiveId" clId="{7996C556-C735-493D-8F1A-0F82772E0B25}" dt="2024-04-04T09:03:02.521" v="22311" actId="207"/>
          <ac:graphicFrameMkLst>
            <pc:docMk/>
            <pc:sldMk cId="3547685149" sldId="1524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3T07:03:57.870" v="10402" actId="20577"/>
          <ac:graphicFrameMkLst>
            <pc:docMk/>
            <pc:sldMk cId="3547685149" sldId="1524"/>
            <ac:graphicFrameMk id="4" creationId="{007A2D44-3900-D0C3-BA0D-22D029B98F0B}"/>
          </ac:graphicFrameMkLst>
        </pc:graphicFrameChg>
        <pc:picChg chg="del">
          <ac:chgData name="우찬 이" userId="8ed9dc84cb7f76a7" providerId="LiveId" clId="{7996C556-C735-493D-8F1A-0F82772E0B25}" dt="2024-04-03T06:48:54.904" v="9396" actId="478"/>
          <ac:picMkLst>
            <pc:docMk/>
            <pc:sldMk cId="3547685149" sldId="1524"/>
            <ac:picMk id="7" creationId="{0176714D-C6E2-2197-75E9-37DD62AE65F9}"/>
          </ac:picMkLst>
        </pc:picChg>
        <pc:picChg chg="add mod ord modCrop">
          <ac:chgData name="우찬 이" userId="8ed9dc84cb7f76a7" providerId="LiveId" clId="{7996C556-C735-493D-8F1A-0F82772E0B25}" dt="2024-04-03T06:51:50.486" v="9457" actId="166"/>
          <ac:picMkLst>
            <pc:docMk/>
            <pc:sldMk cId="3547685149" sldId="1524"/>
            <ac:picMk id="10" creationId="{B9EAF287-39BD-8094-3C9E-D7145A8ED2E7}"/>
          </ac:picMkLst>
        </pc:picChg>
        <pc:picChg chg="add mod ord modCrop">
          <ac:chgData name="우찬 이" userId="8ed9dc84cb7f76a7" providerId="LiveId" clId="{7996C556-C735-493D-8F1A-0F82772E0B25}" dt="2024-04-03T06:52:19.103" v="9460" actId="1036"/>
          <ac:picMkLst>
            <pc:docMk/>
            <pc:sldMk cId="3547685149" sldId="1524"/>
            <ac:picMk id="11" creationId="{233D2181-B229-93F5-3BAD-EC987E1CDA84}"/>
          </ac:picMkLst>
        </pc:picChg>
        <pc:picChg chg="add mod">
          <ac:chgData name="우찬 이" userId="8ed9dc84cb7f76a7" providerId="LiveId" clId="{7996C556-C735-493D-8F1A-0F82772E0B25}" dt="2024-04-03T06:50:11.237" v="9423"/>
          <ac:picMkLst>
            <pc:docMk/>
            <pc:sldMk cId="3547685149" sldId="1524"/>
            <ac:picMk id="13" creationId="{422372F2-C6F9-5854-2CCA-DF922592D52C}"/>
          </ac:picMkLst>
        </pc:picChg>
        <pc:picChg chg="del mod topLvl modCrop">
          <ac:chgData name="우찬 이" userId="8ed9dc84cb7f76a7" providerId="LiveId" clId="{7996C556-C735-493D-8F1A-0F82772E0B25}" dt="2024-04-03T06:50:43.844" v="9434" actId="478"/>
          <ac:picMkLst>
            <pc:docMk/>
            <pc:sldMk cId="3547685149" sldId="1524"/>
            <ac:picMk id="15" creationId="{9D51924A-F7EB-7C5A-4213-F9107B3144B1}"/>
          </ac:picMkLst>
        </pc:picChg>
        <pc:picChg chg="del mod topLvl">
          <ac:chgData name="우찬 이" userId="8ed9dc84cb7f76a7" providerId="LiveId" clId="{7996C556-C735-493D-8F1A-0F82772E0B25}" dt="2024-04-03T06:50:17.372" v="9426" actId="478"/>
          <ac:picMkLst>
            <pc:docMk/>
            <pc:sldMk cId="3547685149" sldId="1524"/>
            <ac:picMk id="16" creationId="{F80642E9-EABF-3FA3-3606-E1B6119ED8EF}"/>
          </ac:picMkLst>
        </pc:picChg>
        <pc:picChg chg="del mod">
          <ac:chgData name="우찬 이" userId="8ed9dc84cb7f76a7" providerId="LiveId" clId="{7996C556-C735-493D-8F1A-0F82772E0B25}" dt="2024-04-03T06:50:03.213" v="9419" actId="478"/>
          <ac:picMkLst>
            <pc:docMk/>
            <pc:sldMk cId="3547685149" sldId="1524"/>
            <ac:picMk id="19" creationId="{29D5BC28-AA95-778C-B79C-6DEE389EF823}"/>
          </ac:picMkLst>
        </pc:picChg>
        <pc:picChg chg="add del mod">
          <ac:chgData name="우찬 이" userId="8ed9dc84cb7f76a7" providerId="LiveId" clId="{7996C556-C735-493D-8F1A-0F82772E0B25}" dt="2024-04-03T06:50:55.127" v="9438" actId="22"/>
          <ac:picMkLst>
            <pc:docMk/>
            <pc:sldMk cId="3547685149" sldId="1524"/>
            <ac:picMk id="27" creationId="{2EFD47B0-5F7F-6168-BDBC-DB865C3DFA60}"/>
          </ac:picMkLst>
        </pc:picChg>
        <pc:picChg chg="add del">
          <ac:chgData name="우찬 이" userId="8ed9dc84cb7f76a7" providerId="LiveId" clId="{7996C556-C735-493D-8F1A-0F82772E0B25}" dt="2024-04-03T06:51:02.625" v="9440" actId="22"/>
          <ac:picMkLst>
            <pc:docMk/>
            <pc:sldMk cId="3547685149" sldId="1524"/>
            <ac:picMk id="29" creationId="{F30ED8E8-C80B-1717-CF53-5EC0FC04F98F}"/>
          </ac:picMkLst>
        </pc:picChg>
        <pc:picChg chg="add mod modCrop">
          <ac:chgData name="우찬 이" userId="8ed9dc84cb7f76a7" providerId="LiveId" clId="{7996C556-C735-493D-8F1A-0F82772E0B25}" dt="2024-04-03T07:14:25.103" v="10651" actId="1035"/>
          <ac:picMkLst>
            <pc:docMk/>
            <pc:sldMk cId="3547685149" sldId="1524"/>
            <ac:picMk id="31" creationId="{284160CF-AA78-2C7B-4713-5F45B2864CA5}"/>
          </ac:picMkLst>
        </pc:picChg>
        <pc:picChg chg="add del mod">
          <ac:chgData name="우찬 이" userId="8ed9dc84cb7f76a7" providerId="LiveId" clId="{7996C556-C735-493D-8F1A-0F82772E0B25}" dt="2024-04-03T06:55:42.505" v="9925" actId="478"/>
          <ac:picMkLst>
            <pc:docMk/>
            <pc:sldMk cId="3547685149" sldId="1524"/>
            <ac:picMk id="33" creationId="{C46043CF-A6DA-C2EE-E5D9-321ED1B74DF3}"/>
          </ac:picMkLst>
        </pc:picChg>
        <pc:picChg chg="add del mod modCrop">
          <ac:chgData name="우찬 이" userId="8ed9dc84cb7f76a7" providerId="LiveId" clId="{7996C556-C735-493D-8F1A-0F82772E0B25}" dt="2024-04-03T06:56:43.187" v="9932" actId="478"/>
          <ac:picMkLst>
            <pc:docMk/>
            <pc:sldMk cId="3547685149" sldId="1524"/>
            <ac:picMk id="35" creationId="{1EABAFD2-EC57-62D0-4D6F-E57CD0792E75}"/>
          </ac:picMkLst>
        </pc:picChg>
        <pc:picChg chg="add mod ord modCrop">
          <ac:chgData name="우찬 이" userId="8ed9dc84cb7f76a7" providerId="LiveId" clId="{7996C556-C735-493D-8F1A-0F82772E0B25}" dt="2024-04-03T07:15:19.168" v="10659" actId="14100"/>
          <ac:picMkLst>
            <pc:docMk/>
            <pc:sldMk cId="3547685149" sldId="1524"/>
            <ac:picMk id="37" creationId="{090CD0BC-16E0-6B2B-EDFE-F9D43A16557D}"/>
          </ac:picMkLst>
        </pc:picChg>
        <pc:picChg chg="add del">
          <ac:chgData name="우찬 이" userId="8ed9dc84cb7f76a7" providerId="LiveId" clId="{7996C556-C735-493D-8F1A-0F82772E0B25}" dt="2024-04-03T07:00:07.583" v="10190" actId="22"/>
          <ac:picMkLst>
            <pc:docMk/>
            <pc:sldMk cId="3547685149" sldId="1524"/>
            <ac:picMk id="39" creationId="{C5FAE015-E702-EE1D-E7BC-960002E98564}"/>
          </ac:picMkLst>
        </pc:picChg>
        <pc:picChg chg="add del mod modCrop">
          <ac:chgData name="우찬 이" userId="8ed9dc84cb7f76a7" providerId="LiveId" clId="{7996C556-C735-493D-8F1A-0F82772E0B25}" dt="2024-04-03T07:02:07.168" v="10346" actId="478"/>
          <ac:picMkLst>
            <pc:docMk/>
            <pc:sldMk cId="3547685149" sldId="1524"/>
            <ac:picMk id="41" creationId="{F780E868-232B-BABD-22EB-4FF4ABC278A8}"/>
          </ac:picMkLst>
        </pc:picChg>
        <pc:picChg chg="add del mod">
          <ac:chgData name="우찬 이" userId="8ed9dc84cb7f76a7" providerId="LiveId" clId="{7996C556-C735-493D-8F1A-0F82772E0B25}" dt="2024-04-03T07:01:52.595" v="10342" actId="478"/>
          <ac:picMkLst>
            <pc:docMk/>
            <pc:sldMk cId="3547685149" sldId="1524"/>
            <ac:picMk id="44" creationId="{75BC06AA-B78A-FF05-0537-275987EE7882}"/>
          </ac:picMkLst>
        </pc:picChg>
      </pc:sldChg>
      <pc:sldChg chg="addSp delSp modSp add mod">
        <pc:chgData name="우찬 이" userId="8ed9dc84cb7f76a7" providerId="LiveId" clId="{7996C556-C735-493D-8F1A-0F82772E0B25}" dt="2024-04-05T00:44:16.461" v="22477" actId="207"/>
        <pc:sldMkLst>
          <pc:docMk/>
          <pc:sldMk cId="2604988549" sldId="1525"/>
        </pc:sldMkLst>
        <pc:spChg chg="add mod">
          <ac:chgData name="우찬 이" userId="8ed9dc84cb7f76a7" providerId="LiveId" clId="{7996C556-C735-493D-8F1A-0F82772E0B25}" dt="2024-04-04T07:58:28.508" v="21337" actId="1582"/>
          <ac:spMkLst>
            <pc:docMk/>
            <pc:sldMk cId="2604988549" sldId="1525"/>
            <ac:spMk id="5" creationId="{ECFEA776-27F2-7418-875E-956A813B7777}"/>
          </ac:spMkLst>
        </pc:spChg>
        <pc:spChg chg="mod">
          <ac:chgData name="우찬 이" userId="8ed9dc84cb7f76a7" providerId="LiveId" clId="{7996C556-C735-493D-8F1A-0F82772E0B25}" dt="2024-04-04T07:58:35.144" v="21340" actId="1582"/>
          <ac:spMkLst>
            <pc:docMk/>
            <pc:sldMk cId="2604988549" sldId="1525"/>
            <ac:spMk id="8" creationId="{0D4FB405-808A-2B01-98E4-1863304FF968}"/>
          </ac:spMkLst>
        </pc:spChg>
        <pc:spChg chg="mod">
          <ac:chgData name="우찬 이" userId="8ed9dc84cb7f76a7" providerId="LiveId" clId="{7996C556-C735-493D-8F1A-0F82772E0B25}" dt="2024-04-03T07:36:49.544" v="11176" actId="20577"/>
          <ac:spMkLst>
            <pc:docMk/>
            <pc:sldMk cId="2604988549" sldId="1525"/>
            <ac:spMk id="9" creationId="{A5EDF46E-6C96-B3A3-5547-FBCDC456DA07}"/>
          </ac:spMkLst>
        </pc:spChg>
        <pc:spChg chg="add mod ord">
          <ac:chgData name="우찬 이" userId="8ed9dc84cb7f76a7" providerId="LiveId" clId="{7996C556-C735-493D-8F1A-0F82772E0B25}" dt="2024-04-04T07:58:22.210" v="21336" actId="1076"/>
          <ac:spMkLst>
            <pc:docMk/>
            <pc:sldMk cId="2604988549" sldId="1525"/>
            <ac:spMk id="11" creationId="{1D615C07-1AAA-3118-90C4-D93EE2D20EFE}"/>
          </ac:spMkLst>
        </pc:spChg>
        <pc:spChg chg="del">
          <ac:chgData name="우찬 이" userId="8ed9dc84cb7f76a7" providerId="LiveId" clId="{7996C556-C735-493D-8F1A-0F82772E0B25}" dt="2024-04-03T07:12:34.032" v="10467" actId="478"/>
          <ac:spMkLst>
            <pc:docMk/>
            <pc:sldMk cId="2604988549" sldId="1525"/>
            <ac:spMk id="18" creationId="{4230AFA3-533C-4D1A-9512-0200B0A952A8}"/>
          </ac:spMkLst>
        </pc:spChg>
        <pc:spChg chg="del">
          <ac:chgData name="우찬 이" userId="8ed9dc84cb7f76a7" providerId="LiveId" clId="{7996C556-C735-493D-8F1A-0F82772E0B25}" dt="2024-04-03T07:17:38.792" v="11065" actId="478"/>
          <ac:spMkLst>
            <pc:docMk/>
            <pc:sldMk cId="2604988549" sldId="1525"/>
            <ac:spMk id="42" creationId="{F2123BB0-C1FA-6244-BF03-36A46E3E62E0}"/>
          </ac:spMkLst>
        </pc:spChg>
        <pc:spChg chg="del">
          <ac:chgData name="우찬 이" userId="8ed9dc84cb7f76a7" providerId="LiveId" clId="{7996C556-C735-493D-8F1A-0F82772E0B25}" dt="2024-04-03T07:17:38.792" v="11065" actId="478"/>
          <ac:spMkLst>
            <pc:docMk/>
            <pc:sldMk cId="2604988549" sldId="1525"/>
            <ac:spMk id="45" creationId="{1E5E65F5-B5F8-0156-49D9-E64B6042F7D8}"/>
          </ac:spMkLst>
        </pc:spChg>
        <pc:spChg chg="mod">
          <ac:chgData name="우찬 이" userId="8ed9dc84cb7f76a7" providerId="LiveId" clId="{7996C556-C735-493D-8F1A-0F82772E0B25}" dt="2024-04-03T07:17:29.875" v="11062" actId="1076"/>
          <ac:spMkLst>
            <pc:docMk/>
            <pc:sldMk cId="2604988549" sldId="1525"/>
            <ac:spMk id="47" creationId="{3F933414-4CC6-9F86-58E0-4978D499928F}"/>
          </ac:spMkLst>
        </pc:spChg>
        <pc:spChg chg="mod">
          <ac:chgData name="우찬 이" userId="8ed9dc84cb7f76a7" providerId="LiveId" clId="{7996C556-C735-493D-8F1A-0F82772E0B25}" dt="2024-04-03T07:17:29.875" v="11062" actId="1076"/>
          <ac:spMkLst>
            <pc:docMk/>
            <pc:sldMk cId="2604988549" sldId="1525"/>
            <ac:spMk id="48" creationId="{8B4525D8-CCF5-5ACB-9E1A-ABECCB4E0CC3}"/>
          </ac:spMkLst>
        </pc:spChg>
        <pc:grpChg chg="mod">
          <ac:chgData name="우찬 이" userId="8ed9dc84cb7f76a7" providerId="LiveId" clId="{7996C556-C735-493D-8F1A-0F82772E0B25}" dt="2024-04-03T07:17:29.875" v="11062" actId="1076"/>
          <ac:grpSpMkLst>
            <pc:docMk/>
            <pc:sldMk cId="2604988549" sldId="1525"/>
            <ac:grpSpMk id="46" creationId="{9C40314B-709D-CB67-9A52-EB8FAB1BDFC5}"/>
          </ac:grpSpMkLst>
        </pc:grpChg>
        <pc:graphicFrameChg chg="mod modGraphic">
          <ac:chgData name="우찬 이" userId="8ed9dc84cb7f76a7" providerId="LiveId" clId="{7996C556-C735-493D-8F1A-0F82772E0B25}" dt="2024-04-05T00:44:16.461" v="22477" actId="207"/>
          <ac:graphicFrameMkLst>
            <pc:docMk/>
            <pc:sldMk cId="2604988549" sldId="1525"/>
            <ac:graphicFrameMk id="2" creationId="{CA57DBCC-9BA3-ADA4-AC1A-F464482EA1CE}"/>
          </ac:graphicFrameMkLst>
        </pc:graphicFrameChg>
        <pc:picChg chg="add mod ord modCrop">
          <ac:chgData name="우찬 이" userId="8ed9dc84cb7f76a7" providerId="LiveId" clId="{7996C556-C735-493D-8F1A-0F82772E0B25}" dt="2024-04-04T08:48:35.439" v="21995" actId="1035"/>
          <ac:picMkLst>
            <pc:docMk/>
            <pc:sldMk cId="2604988549" sldId="1525"/>
            <ac:picMk id="6" creationId="{219AC070-C3B1-FE1E-2F51-2C2F7D3DEE61}"/>
          </ac:picMkLst>
        </pc:picChg>
        <pc:picChg chg="add mod modCrop">
          <ac:chgData name="우찬 이" userId="8ed9dc84cb7f76a7" providerId="LiveId" clId="{7996C556-C735-493D-8F1A-0F82772E0B25}" dt="2024-04-04T07:58:16.634" v="21335" actId="1037"/>
          <ac:picMkLst>
            <pc:docMk/>
            <pc:sldMk cId="2604988549" sldId="1525"/>
            <ac:picMk id="10" creationId="{047CA5AE-50A3-087B-F7A1-84557F0363B0}"/>
          </ac:picMkLst>
        </pc:picChg>
        <pc:picChg chg="del">
          <ac:chgData name="우찬 이" userId="8ed9dc84cb7f76a7" providerId="LiveId" clId="{7996C556-C735-493D-8F1A-0F82772E0B25}" dt="2024-04-03T07:12:34.032" v="10467" actId="478"/>
          <ac:picMkLst>
            <pc:docMk/>
            <pc:sldMk cId="2604988549" sldId="1525"/>
            <ac:picMk id="31" creationId="{284160CF-AA78-2C7B-4713-5F45B2864CA5}"/>
          </ac:picMkLst>
        </pc:picChg>
        <pc:picChg chg="del">
          <ac:chgData name="우찬 이" userId="8ed9dc84cb7f76a7" providerId="LiveId" clId="{7996C556-C735-493D-8F1A-0F82772E0B25}" dt="2024-04-03T07:10:16.023" v="10425" actId="478"/>
          <ac:picMkLst>
            <pc:docMk/>
            <pc:sldMk cId="2604988549" sldId="1525"/>
            <ac:picMk id="37" creationId="{090CD0BC-16E0-6B2B-EDFE-F9D43A16557D}"/>
          </ac:picMkLst>
        </pc:picChg>
      </pc:sldChg>
      <pc:sldChg chg="addSp delSp modSp add mod">
        <pc:chgData name="우찬 이" userId="8ed9dc84cb7f76a7" providerId="LiveId" clId="{7996C556-C735-493D-8F1A-0F82772E0B25}" dt="2024-04-05T00:44:06.420" v="22476" actId="1037"/>
        <pc:sldMkLst>
          <pc:docMk/>
          <pc:sldMk cId="2178513416" sldId="1526"/>
        </pc:sldMkLst>
        <pc:spChg chg="mod">
          <ac:chgData name="우찬 이" userId="8ed9dc84cb7f76a7" providerId="LiveId" clId="{7996C556-C735-493D-8F1A-0F82772E0B25}" dt="2024-04-04T07:58:07.046" v="21333" actId="14100"/>
          <ac:spMkLst>
            <pc:docMk/>
            <pc:sldMk cId="2178513416" sldId="1526"/>
            <ac:spMk id="8" creationId="{0D4FB405-808A-2B01-98E4-1863304FF968}"/>
          </ac:spMkLst>
        </pc:spChg>
        <pc:spChg chg="mod">
          <ac:chgData name="우찬 이" userId="8ed9dc84cb7f76a7" providerId="LiveId" clId="{7996C556-C735-493D-8F1A-0F82772E0B25}" dt="2024-04-04T07:57:48.760" v="21326" actId="1076"/>
          <ac:spMkLst>
            <pc:docMk/>
            <pc:sldMk cId="2178513416" sldId="1526"/>
            <ac:spMk id="9" creationId="{A5EDF46E-6C96-B3A3-5547-FBCDC456DA07}"/>
          </ac:spMkLst>
        </pc:spChg>
        <pc:spChg chg="mod ord">
          <ac:chgData name="우찬 이" userId="8ed9dc84cb7f76a7" providerId="LiveId" clId="{7996C556-C735-493D-8F1A-0F82772E0B25}" dt="2024-04-03T08:57:04.292" v="13683" actId="166"/>
          <ac:spMkLst>
            <pc:docMk/>
            <pc:sldMk cId="2178513416" sldId="1526"/>
            <ac:spMk id="11" creationId="{1D615C07-1AAA-3118-90C4-D93EE2D20EFE}"/>
          </ac:spMkLst>
        </pc:spChg>
        <pc:spChg chg="mod">
          <ac:chgData name="우찬 이" userId="8ed9dc84cb7f76a7" providerId="LiveId" clId="{7996C556-C735-493D-8F1A-0F82772E0B25}" dt="2024-04-03T08:57:16.843" v="13688" actId="1076"/>
          <ac:spMkLst>
            <pc:docMk/>
            <pc:sldMk cId="2178513416" sldId="1526"/>
            <ac:spMk id="47" creationId="{3F933414-4CC6-9F86-58E0-4978D499928F}"/>
          </ac:spMkLst>
        </pc:spChg>
        <pc:spChg chg="mod">
          <ac:chgData name="우찬 이" userId="8ed9dc84cb7f76a7" providerId="LiveId" clId="{7996C556-C735-493D-8F1A-0F82772E0B25}" dt="2024-04-03T08:57:16.843" v="13688" actId="1076"/>
          <ac:spMkLst>
            <pc:docMk/>
            <pc:sldMk cId="2178513416" sldId="1526"/>
            <ac:spMk id="48" creationId="{8B4525D8-CCF5-5ACB-9E1A-ABECCB4E0CC3}"/>
          </ac:spMkLst>
        </pc:spChg>
        <pc:grpChg chg="mod">
          <ac:chgData name="우찬 이" userId="8ed9dc84cb7f76a7" providerId="LiveId" clId="{7996C556-C735-493D-8F1A-0F82772E0B25}" dt="2024-04-03T08:57:16.843" v="13688" actId="1076"/>
          <ac:grpSpMkLst>
            <pc:docMk/>
            <pc:sldMk cId="2178513416" sldId="1526"/>
            <ac:grpSpMk id="46" creationId="{9C40314B-709D-CB67-9A52-EB8FAB1BDFC5}"/>
          </ac:grpSpMkLst>
        </pc:grpChg>
        <pc:graphicFrameChg chg="mod modGraphic">
          <ac:chgData name="우찬 이" userId="8ed9dc84cb7f76a7" providerId="LiveId" clId="{7996C556-C735-493D-8F1A-0F82772E0B25}" dt="2024-04-05T00:44:03.146" v="22474" actId="207"/>
          <ac:graphicFrameMkLst>
            <pc:docMk/>
            <pc:sldMk cId="2178513416" sldId="1526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3T08:50:55.986" v="13582" actId="20577"/>
          <ac:graphicFrameMkLst>
            <pc:docMk/>
            <pc:sldMk cId="2178513416" sldId="1526"/>
            <ac:graphicFrameMk id="4" creationId="{007A2D44-3900-D0C3-BA0D-22D029B98F0B}"/>
          </ac:graphicFrameMkLst>
        </pc:graphicFrameChg>
        <pc:picChg chg="add mod modCrop">
          <ac:chgData name="우찬 이" userId="8ed9dc84cb7f76a7" providerId="LiveId" clId="{7996C556-C735-493D-8F1A-0F82772E0B25}" dt="2024-04-04T07:58:14.323" v="21334" actId="1036"/>
          <ac:picMkLst>
            <pc:docMk/>
            <pc:sldMk cId="2178513416" sldId="1526"/>
            <ac:picMk id="5" creationId="{E17632E4-1D91-5C15-C02C-31BDA690B72B}"/>
          </ac:picMkLst>
        </pc:picChg>
        <pc:picChg chg="del">
          <ac:chgData name="우찬 이" userId="8ed9dc84cb7f76a7" providerId="LiveId" clId="{7996C556-C735-493D-8F1A-0F82772E0B25}" dt="2024-04-03T07:39:20.711" v="11187" actId="478"/>
          <ac:picMkLst>
            <pc:docMk/>
            <pc:sldMk cId="2178513416" sldId="1526"/>
            <ac:picMk id="6" creationId="{219AC070-C3B1-FE1E-2F51-2C2F7D3DEE61}"/>
          </ac:picMkLst>
        </pc:picChg>
        <pc:picChg chg="add mod modCrop">
          <ac:chgData name="우찬 이" userId="8ed9dc84cb7f76a7" providerId="LiveId" clId="{7996C556-C735-493D-8F1A-0F82772E0B25}" dt="2024-04-05T00:44:06.420" v="22476" actId="1037"/>
          <ac:picMkLst>
            <pc:docMk/>
            <pc:sldMk cId="2178513416" sldId="1526"/>
            <ac:picMk id="6" creationId="{8602F366-FC9F-FFB1-80ED-95B6D192A44E}"/>
          </ac:picMkLst>
        </pc:picChg>
        <pc:picChg chg="add mod ord modCrop">
          <ac:chgData name="우찬 이" userId="8ed9dc84cb7f76a7" providerId="LiveId" clId="{7996C556-C735-493D-8F1A-0F82772E0B25}" dt="2024-04-05T00:36:26.246" v="22333" actId="1035"/>
          <ac:picMkLst>
            <pc:docMk/>
            <pc:sldMk cId="2178513416" sldId="1526"/>
            <ac:picMk id="7" creationId="{793B55B4-8A02-E9CC-0603-3678938D34C9}"/>
          </ac:picMkLst>
        </pc:picChg>
        <pc:picChg chg="del">
          <ac:chgData name="우찬 이" userId="8ed9dc84cb7f76a7" providerId="LiveId" clId="{7996C556-C735-493D-8F1A-0F82772E0B25}" dt="2024-04-03T07:39:21.540" v="11188" actId="478"/>
          <ac:picMkLst>
            <pc:docMk/>
            <pc:sldMk cId="2178513416" sldId="1526"/>
            <ac:picMk id="10" creationId="{047CA5AE-50A3-087B-F7A1-84557F0363B0}"/>
          </ac:picMkLst>
        </pc:picChg>
        <pc:picChg chg="add mod modCrop">
          <ac:chgData name="우찬 이" userId="8ed9dc84cb7f76a7" providerId="LiveId" clId="{7996C556-C735-493D-8F1A-0F82772E0B25}" dt="2024-04-05T00:44:06.420" v="22476" actId="1037"/>
          <ac:picMkLst>
            <pc:docMk/>
            <pc:sldMk cId="2178513416" sldId="1526"/>
            <ac:picMk id="10" creationId="{857EECA9-802E-7C06-3188-864E744AAAA8}"/>
          </ac:picMkLst>
        </pc:picChg>
        <pc:picChg chg="add mod modCrop">
          <ac:chgData name="우찬 이" userId="8ed9dc84cb7f76a7" providerId="LiveId" clId="{7996C556-C735-493D-8F1A-0F82772E0B25}" dt="2024-04-05T00:44:06.420" v="22476" actId="1037"/>
          <ac:picMkLst>
            <pc:docMk/>
            <pc:sldMk cId="2178513416" sldId="1526"/>
            <ac:picMk id="12" creationId="{3A91D3F3-317C-3FCD-1100-FD9CCD16F84C}"/>
          </ac:picMkLst>
        </pc:picChg>
      </pc:sldChg>
      <pc:sldChg chg="addSp delSp modSp add mod">
        <pc:chgData name="우찬 이" userId="8ed9dc84cb7f76a7" providerId="LiveId" clId="{7996C556-C735-493D-8F1A-0F82772E0B25}" dt="2024-04-04T09:00:16.388" v="22210" actId="207"/>
        <pc:sldMkLst>
          <pc:docMk/>
          <pc:sldMk cId="2435667490" sldId="1527"/>
        </pc:sldMkLst>
        <pc:spChg chg="mod">
          <ac:chgData name="우찬 이" userId="8ed9dc84cb7f76a7" providerId="LiveId" clId="{7996C556-C735-493D-8F1A-0F82772E0B25}" dt="2024-04-04T07:59:01.113" v="21343" actId="1076"/>
          <ac:spMkLst>
            <pc:docMk/>
            <pc:sldMk cId="2435667490" sldId="1527"/>
            <ac:spMk id="7" creationId="{FAA10606-E65B-F3DC-5CFF-5CFC759E770F}"/>
          </ac:spMkLst>
        </pc:spChg>
        <pc:spChg chg="mod">
          <ac:chgData name="우찬 이" userId="8ed9dc84cb7f76a7" providerId="LiveId" clId="{7996C556-C735-493D-8F1A-0F82772E0B25}" dt="2024-04-04T07:57:38.204" v="21323" actId="1582"/>
          <ac:spMkLst>
            <pc:docMk/>
            <pc:sldMk cId="2435667490" sldId="1527"/>
            <ac:spMk id="8" creationId="{0D4FB405-808A-2B01-98E4-1863304FF968}"/>
          </ac:spMkLst>
        </pc:spChg>
        <pc:spChg chg="mod ord">
          <ac:chgData name="우찬 이" userId="8ed9dc84cb7f76a7" providerId="LiveId" clId="{7996C556-C735-493D-8F1A-0F82772E0B25}" dt="2024-04-03T08:57:35.313" v="13699" actId="1035"/>
          <ac:spMkLst>
            <pc:docMk/>
            <pc:sldMk cId="2435667490" sldId="1527"/>
            <ac:spMk id="9" creationId="{A5EDF46E-6C96-B3A3-5547-FBCDC456DA07}"/>
          </ac:spMkLst>
        </pc:spChg>
        <pc:spChg chg="add mod">
          <ac:chgData name="우찬 이" userId="8ed9dc84cb7f76a7" providerId="LiveId" clId="{7996C556-C735-493D-8F1A-0F82772E0B25}" dt="2024-04-03T08:41:48.336" v="12875" actId="207"/>
          <ac:spMkLst>
            <pc:docMk/>
            <pc:sldMk cId="2435667490" sldId="1527"/>
            <ac:spMk id="10" creationId="{B4A3B550-1F0F-E698-6751-1B225FB35CEB}"/>
          </ac:spMkLst>
        </pc:spChg>
        <pc:spChg chg="mod">
          <ac:chgData name="우찬 이" userId="8ed9dc84cb7f76a7" providerId="LiveId" clId="{7996C556-C735-493D-8F1A-0F82772E0B25}" dt="2024-04-04T07:57:29.642" v="21322" actId="1076"/>
          <ac:spMkLst>
            <pc:docMk/>
            <pc:sldMk cId="2435667490" sldId="1527"/>
            <ac:spMk id="11" creationId="{1D615C07-1AAA-3118-90C4-D93EE2D20EFE}"/>
          </ac:spMkLst>
        </pc:spChg>
        <pc:spChg chg="add mod">
          <ac:chgData name="우찬 이" userId="8ed9dc84cb7f76a7" providerId="LiveId" clId="{7996C556-C735-493D-8F1A-0F82772E0B25}" dt="2024-04-03T08:41:48.336" v="12875" actId="207"/>
          <ac:spMkLst>
            <pc:docMk/>
            <pc:sldMk cId="2435667490" sldId="1527"/>
            <ac:spMk id="12" creationId="{CE8710C5-B504-F7C3-8D2C-3C078C02B03D}"/>
          </ac:spMkLst>
        </pc:spChg>
        <pc:spChg chg="add mod">
          <ac:chgData name="우찬 이" userId="8ed9dc84cb7f76a7" providerId="LiveId" clId="{7996C556-C735-493D-8F1A-0F82772E0B25}" dt="2024-04-03T08:41:48.336" v="12875" actId="207"/>
          <ac:spMkLst>
            <pc:docMk/>
            <pc:sldMk cId="2435667490" sldId="1527"/>
            <ac:spMk id="13" creationId="{80DA38A1-0808-23BD-6621-59DC513C6957}"/>
          </ac:spMkLst>
        </pc:spChg>
        <pc:spChg chg="add mod">
          <ac:chgData name="우찬 이" userId="8ed9dc84cb7f76a7" providerId="LiveId" clId="{7996C556-C735-493D-8F1A-0F82772E0B25}" dt="2024-04-03T08:41:48.336" v="12875" actId="207"/>
          <ac:spMkLst>
            <pc:docMk/>
            <pc:sldMk cId="2435667490" sldId="1527"/>
            <ac:spMk id="14" creationId="{57F7BFCE-06D0-FBF7-552A-635A4554C788}"/>
          </ac:spMkLst>
        </pc:spChg>
        <pc:spChg chg="add mod">
          <ac:chgData name="우찬 이" userId="8ed9dc84cb7f76a7" providerId="LiveId" clId="{7996C556-C735-493D-8F1A-0F82772E0B25}" dt="2024-04-03T08:41:48.336" v="12875" actId="207"/>
          <ac:spMkLst>
            <pc:docMk/>
            <pc:sldMk cId="2435667490" sldId="1527"/>
            <ac:spMk id="15" creationId="{7F9548AB-D266-065D-5134-5193EB51B272}"/>
          </ac:spMkLst>
        </pc:spChg>
        <pc:spChg chg="add mod">
          <ac:chgData name="우찬 이" userId="8ed9dc84cb7f76a7" providerId="LiveId" clId="{7996C556-C735-493D-8F1A-0F82772E0B25}" dt="2024-04-03T08:41:48.336" v="12875" actId="207"/>
          <ac:spMkLst>
            <pc:docMk/>
            <pc:sldMk cId="2435667490" sldId="1527"/>
            <ac:spMk id="16" creationId="{B0050D6D-DA4C-E305-4DEF-1CCEC9FEFA5B}"/>
          </ac:spMkLst>
        </pc:spChg>
        <pc:spChg chg="add mod ord">
          <ac:chgData name="우찬 이" userId="8ed9dc84cb7f76a7" providerId="LiveId" clId="{7996C556-C735-493D-8F1A-0F82772E0B25}" dt="2024-04-03T08:38:01.445" v="12549" actId="164"/>
          <ac:spMkLst>
            <pc:docMk/>
            <pc:sldMk cId="2435667490" sldId="1527"/>
            <ac:spMk id="17" creationId="{B83D7E6F-7E8D-D2FA-A6D4-8D760EB259A3}"/>
          </ac:spMkLst>
        </pc:spChg>
        <pc:spChg chg="add mod">
          <ac:chgData name="우찬 이" userId="8ed9dc84cb7f76a7" providerId="LiveId" clId="{7996C556-C735-493D-8F1A-0F82772E0B25}" dt="2024-04-03T08:42:19.131" v="12882" actId="20577"/>
          <ac:spMkLst>
            <pc:docMk/>
            <pc:sldMk cId="2435667490" sldId="1527"/>
            <ac:spMk id="18" creationId="{5AB94FF0-DE61-79DB-5C86-29CBDCD120DD}"/>
          </ac:spMkLst>
        </pc:spChg>
        <pc:spChg chg="add mod ord">
          <ac:chgData name="우찬 이" userId="8ed9dc84cb7f76a7" providerId="LiveId" clId="{7996C556-C735-493D-8F1A-0F82772E0B25}" dt="2024-04-04T07:59:14.047" v="21353" actId="1038"/>
          <ac:spMkLst>
            <pc:docMk/>
            <pc:sldMk cId="2435667490" sldId="1527"/>
            <ac:spMk id="20" creationId="{1435687E-B3E5-C780-2585-B191F5146C7E}"/>
          </ac:spMkLst>
        </pc:spChg>
        <pc:spChg chg="add mod">
          <ac:chgData name="우찬 이" userId="8ed9dc84cb7f76a7" providerId="LiveId" clId="{7996C556-C735-493D-8F1A-0F82772E0B25}" dt="2024-04-04T07:59:11.761" v="21351" actId="206"/>
          <ac:spMkLst>
            <pc:docMk/>
            <pc:sldMk cId="2435667490" sldId="1527"/>
            <ac:spMk id="21" creationId="{B9F846DB-028E-3337-2BC6-CCF2BF2FE87E}"/>
          </ac:spMkLst>
        </pc:spChg>
        <pc:spChg chg="mod">
          <ac:chgData name="우찬 이" userId="8ed9dc84cb7f76a7" providerId="LiveId" clId="{7996C556-C735-493D-8F1A-0F82772E0B25}" dt="2024-04-04T07:59:01.113" v="21343" actId="1076"/>
          <ac:spMkLst>
            <pc:docMk/>
            <pc:sldMk cId="2435667490" sldId="1527"/>
            <ac:spMk id="22" creationId="{C8162B31-F444-054C-2299-6273EB6AAAA4}"/>
          </ac:spMkLst>
        </pc:spChg>
        <pc:spChg chg="mod">
          <ac:chgData name="우찬 이" userId="8ed9dc84cb7f76a7" providerId="LiveId" clId="{7996C556-C735-493D-8F1A-0F82772E0B25}" dt="2024-04-03T08:28:44.270" v="12068" actId="1076"/>
          <ac:spMkLst>
            <pc:docMk/>
            <pc:sldMk cId="2435667490" sldId="1527"/>
            <ac:spMk id="47" creationId="{3F933414-4CC6-9F86-58E0-4978D499928F}"/>
          </ac:spMkLst>
        </pc:spChg>
        <pc:spChg chg="mod">
          <ac:chgData name="우찬 이" userId="8ed9dc84cb7f76a7" providerId="LiveId" clId="{7996C556-C735-493D-8F1A-0F82772E0B25}" dt="2024-04-03T08:28:44.270" v="12068" actId="1076"/>
          <ac:spMkLst>
            <pc:docMk/>
            <pc:sldMk cId="2435667490" sldId="1527"/>
            <ac:spMk id="48" creationId="{8B4525D8-CCF5-5ACB-9E1A-ABECCB4E0CC3}"/>
          </ac:spMkLst>
        </pc:spChg>
        <pc:grpChg chg="add mod">
          <ac:chgData name="우찬 이" userId="8ed9dc84cb7f76a7" providerId="LiveId" clId="{7996C556-C735-493D-8F1A-0F82772E0B25}" dt="2024-04-04T07:59:01.113" v="21343" actId="1076"/>
          <ac:grpSpMkLst>
            <pc:docMk/>
            <pc:sldMk cId="2435667490" sldId="1527"/>
            <ac:grpSpMk id="5" creationId="{CEA42385-55D6-BC1F-5EA3-8FA4B0BD3349}"/>
          </ac:grpSpMkLst>
        </pc:grpChg>
        <pc:grpChg chg="add mod ord">
          <ac:chgData name="우찬 이" userId="8ed9dc84cb7f76a7" providerId="LiveId" clId="{7996C556-C735-493D-8F1A-0F82772E0B25}" dt="2024-04-04T07:59:14.047" v="21353" actId="1038"/>
          <ac:grpSpMkLst>
            <pc:docMk/>
            <pc:sldMk cId="2435667490" sldId="1527"/>
            <ac:grpSpMk id="19" creationId="{63FBEFF6-BCDE-7407-8AF7-B1EC3D62121B}"/>
          </ac:grpSpMkLst>
        </pc:grpChg>
        <pc:grpChg chg="del mod">
          <ac:chgData name="우찬 이" userId="8ed9dc84cb7f76a7" providerId="LiveId" clId="{7996C556-C735-493D-8F1A-0F82772E0B25}" dt="2024-04-03T08:28:45.737" v="12069" actId="478"/>
          <ac:grpSpMkLst>
            <pc:docMk/>
            <pc:sldMk cId="2435667490" sldId="1527"/>
            <ac:grpSpMk id="46" creationId="{9C40314B-709D-CB67-9A52-EB8FAB1BDFC5}"/>
          </ac:grpSpMkLst>
        </pc:grpChg>
        <pc:graphicFrameChg chg="mod modGraphic">
          <ac:chgData name="우찬 이" userId="8ed9dc84cb7f76a7" providerId="LiveId" clId="{7996C556-C735-493D-8F1A-0F82772E0B25}" dt="2024-04-04T09:00:16.388" v="22210" actId="207"/>
          <ac:graphicFrameMkLst>
            <pc:docMk/>
            <pc:sldMk cId="2435667490" sldId="1527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3T08:51:19.836" v="13655" actId="20577"/>
          <ac:graphicFrameMkLst>
            <pc:docMk/>
            <pc:sldMk cId="2435667490" sldId="1527"/>
            <ac:graphicFrameMk id="4" creationId="{007A2D44-3900-D0C3-BA0D-22D029B98F0B}"/>
          </ac:graphicFrameMkLst>
        </pc:graphicFrameChg>
        <pc:picChg chg="add mod ord modCrop">
          <ac:chgData name="우찬 이" userId="8ed9dc84cb7f76a7" providerId="LiveId" clId="{7996C556-C735-493D-8F1A-0F82772E0B25}" dt="2024-04-03T08:28:57.974" v="12074" actId="208"/>
          <ac:picMkLst>
            <pc:docMk/>
            <pc:sldMk cId="2435667490" sldId="1527"/>
            <ac:picMk id="6" creationId="{5637F8D8-B3F7-ABD5-6EBB-33EE01FD0173}"/>
          </ac:picMkLst>
        </pc:picChg>
        <pc:picChg chg="del">
          <ac:chgData name="우찬 이" userId="8ed9dc84cb7f76a7" providerId="LiveId" clId="{7996C556-C735-493D-8F1A-0F82772E0B25}" dt="2024-04-03T08:26:22.669" v="12020" actId="478"/>
          <ac:picMkLst>
            <pc:docMk/>
            <pc:sldMk cId="2435667490" sldId="1527"/>
            <ac:picMk id="7" creationId="{793B55B4-8A02-E9CC-0603-3678938D34C9}"/>
          </ac:picMkLst>
        </pc:picChg>
        <pc:picChg chg="add del">
          <ac:chgData name="우찬 이" userId="8ed9dc84cb7f76a7" providerId="LiveId" clId="{7996C556-C735-493D-8F1A-0F82772E0B25}" dt="2024-04-03T08:47:59.214" v="13134" actId="22"/>
          <ac:picMkLst>
            <pc:docMk/>
            <pc:sldMk cId="2435667490" sldId="1527"/>
            <ac:picMk id="23" creationId="{19B85D42-EECC-42E0-AEB7-5717432E264B}"/>
          </ac:picMkLst>
        </pc:picChg>
        <pc:picChg chg="add mod modCrop">
          <ac:chgData name="우찬 이" userId="8ed9dc84cb7f76a7" providerId="LiveId" clId="{7996C556-C735-493D-8F1A-0F82772E0B25}" dt="2024-04-03T08:57:35.313" v="13699" actId="1035"/>
          <ac:picMkLst>
            <pc:docMk/>
            <pc:sldMk cId="2435667490" sldId="1527"/>
            <ac:picMk id="25" creationId="{B423BC19-C9CF-71DC-4216-8D6AC85FF372}"/>
          </ac:picMkLst>
        </pc:picChg>
      </pc:sldChg>
      <pc:sldChg chg="addSp delSp modSp add mod">
        <pc:chgData name="우찬 이" userId="8ed9dc84cb7f76a7" providerId="LiveId" clId="{7996C556-C735-493D-8F1A-0F82772E0B25}" dt="2024-04-04T08:58:54.532" v="22198" actId="207"/>
        <pc:sldMkLst>
          <pc:docMk/>
          <pc:sldMk cId="1263712900" sldId="1528"/>
        </pc:sldMkLst>
        <pc:spChg chg="add del mod">
          <ac:chgData name="우찬 이" userId="8ed9dc84cb7f76a7" providerId="LiveId" clId="{7996C556-C735-493D-8F1A-0F82772E0B25}" dt="2024-04-04T04:36:22.038" v="15950" actId="478"/>
          <ac:spMkLst>
            <pc:docMk/>
            <pc:sldMk cId="1263712900" sldId="1528"/>
            <ac:spMk id="7" creationId="{020572B5-E4FA-673D-C9B6-D06BDC9A5086}"/>
          </ac:spMkLst>
        </pc:spChg>
        <pc:spChg chg="del">
          <ac:chgData name="우찬 이" userId="8ed9dc84cb7f76a7" providerId="LiveId" clId="{7996C556-C735-493D-8F1A-0F82772E0B25}" dt="2024-04-03T08:58:50.302" v="13715" actId="478"/>
          <ac:spMkLst>
            <pc:docMk/>
            <pc:sldMk cId="1263712900" sldId="1528"/>
            <ac:spMk id="8" creationId="{0D4FB405-808A-2B01-98E4-1863304FF968}"/>
          </ac:spMkLst>
        </pc:spChg>
        <pc:spChg chg="del">
          <ac:chgData name="우찬 이" userId="8ed9dc84cb7f76a7" providerId="LiveId" clId="{7996C556-C735-493D-8F1A-0F82772E0B25}" dt="2024-04-03T08:58:50.302" v="13715" actId="478"/>
          <ac:spMkLst>
            <pc:docMk/>
            <pc:sldMk cId="1263712900" sldId="1528"/>
            <ac:spMk id="9" creationId="{A5EDF46E-6C96-B3A3-5547-FBCDC456DA07}"/>
          </ac:spMkLst>
        </pc:spChg>
        <pc:spChg chg="mod">
          <ac:chgData name="우찬 이" userId="8ed9dc84cb7f76a7" providerId="LiveId" clId="{7996C556-C735-493D-8F1A-0F82772E0B25}" dt="2024-04-04T04:03:08.650" v="13958"/>
          <ac:spMkLst>
            <pc:docMk/>
            <pc:sldMk cId="1263712900" sldId="1528"/>
            <ac:spMk id="11" creationId="{0E8F0580-E6CD-4DF4-3359-E1E8D824A1FA}"/>
          </ac:spMkLst>
        </pc:spChg>
        <pc:spChg chg="del">
          <ac:chgData name="우찬 이" userId="8ed9dc84cb7f76a7" providerId="LiveId" clId="{7996C556-C735-493D-8F1A-0F82772E0B25}" dt="2024-04-03T08:58:50.302" v="13715" actId="478"/>
          <ac:spMkLst>
            <pc:docMk/>
            <pc:sldMk cId="1263712900" sldId="1528"/>
            <ac:spMk id="11" creationId="{1D615C07-1AAA-3118-90C4-D93EE2D20EFE}"/>
          </ac:spMkLst>
        </pc:spChg>
        <pc:spChg chg="mod">
          <ac:chgData name="우찬 이" userId="8ed9dc84cb7f76a7" providerId="LiveId" clId="{7996C556-C735-493D-8F1A-0F82772E0B25}" dt="2024-04-04T04:04:50.602" v="14144" actId="20577"/>
          <ac:spMkLst>
            <pc:docMk/>
            <pc:sldMk cId="1263712900" sldId="1528"/>
            <ac:spMk id="12" creationId="{64BDFC41-7E2B-55BE-B7AD-77A0548B8EA9}"/>
          </ac:spMkLst>
        </pc:spChg>
        <pc:spChg chg="del mod">
          <ac:chgData name="우찬 이" userId="8ed9dc84cb7f76a7" providerId="LiveId" clId="{7996C556-C735-493D-8F1A-0F82772E0B25}" dt="2024-04-04T04:04:33.963" v="14107" actId="478"/>
          <ac:spMkLst>
            <pc:docMk/>
            <pc:sldMk cId="1263712900" sldId="1528"/>
            <ac:spMk id="13" creationId="{D2737EF0-9D71-A2A2-57E3-0A8217ECB042}"/>
          </ac:spMkLst>
        </pc:spChg>
        <pc:spChg chg="del mod">
          <ac:chgData name="우찬 이" userId="8ed9dc84cb7f76a7" providerId="LiveId" clId="{7996C556-C735-493D-8F1A-0F82772E0B25}" dt="2024-04-04T04:04:28.933" v="14103" actId="478"/>
          <ac:spMkLst>
            <pc:docMk/>
            <pc:sldMk cId="1263712900" sldId="1528"/>
            <ac:spMk id="14" creationId="{4F9D3FD3-3A66-E06F-6D5D-1C8BFD282468}"/>
          </ac:spMkLst>
        </pc:spChg>
        <pc:spChg chg="del mod">
          <ac:chgData name="우찬 이" userId="8ed9dc84cb7f76a7" providerId="LiveId" clId="{7996C556-C735-493D-8F1A-0F82772E0B25}" dt="2024-04-04T04:04:30.005" v="14104" actId="478"/>
          <ac:spMkLst>
            <pc:docMk/>
            <pc:sldMk cId="1263712900" sldId="1528"/>
            <ac:spMk id="15" creationId="{BA9B8B6F-ED56-12E8-0D39-176260B12F90}"/>
          </ac:spMkLst>
        </pc:spChg>
        <pc:spChg chg="mod">
          <ac:chgData name="우찬 이" userId="8ed9dc84cb7f76a7" providerId="LiveId" clId="{7996C556-C735-493D-8F1A-0F82772E0B25}" dt="2024-04-04T04:05:08.576" v="14190" actId="20577"/>
          <ac:spMkLst>
            <pc:docMk/>
            <pc:sldMk cId="1263712900" sldId="1528"/>
            <ac:spMk id="16" creationId="{DA23FC53-CF21-2E9A-9CE0-3DC34E1CC231}"/>
          </ac:spMkLst>
        </pc:spChg>
        <pc:spChg chg="mod">
          <ac:chgData name="우찬 이" userId="8ed9dc84cb7f76a7" providerId="LiveId" clId="{7996C556-C735-493D-8F1A-0F82772E0B25}" dt="2024-04-04T04:05:19.350" v="14218" actId="20577"/>
          <ac:spMkLst>
            <pc:docMk/>
            <pc:sldMk cId="1263712900" sldId="1528"/>
            <ac:spMk id="17" creationId="{3E301014-B130-325B-FA9F-7F2CA2B6F893}"/>
          </ac:spMkLst>
        </pc:spChg>
        <pc:spChg chg="mod">
          <ac:chgData name="우찬 이" userId="8ed9dc84cb7f76a7" providerId="LiveId" clId="{7996C556-C735-493D-8F1A-0F82772E0B25}" dt="2024-04-04T04:05:24.750" v="14231" actId="20577"/>
          <ac:spMkLst>
            <pc:docMk/>
            <pc:sldMk cId="1263712900" sldId="1528"/>
            <ac:spMk id="18" creationId="{B6354A0B-15AA-5CBC-7076-1535CDDE5F94}"/>
          </ac:spMkLst>
        </pc:spChg>
        <pc:spChg chg="add del mod">
          <ac:chgData name="우찬 이" userId="8ed9dc84cb7f76a7" providerId="LiveId" clId="{7996C556-C735-493D-8F1A-0F82772E0B25}" dt="2024-04-04T04:36:21.029" v="15949" actId="478"/>
          <ac:spMkLst>
            <pc:docMk/>
            <pc:sldMk cId="1263712900" sldId="1528"/>
            <ac:spMk id="19" creationId="{4AFB1B60-0C31-C745-0C8C-C9B72229F190}"/>
          </ac:spMkLst>
        </pc:spChg>
        <pc:spChg chg="del">
          <ac:chgData name="우찬 이" userId="8ed9dc84cb7f76a7" providerId="LiveId" clId="{7996C556-C735-493D-8F1A-0F82772E0B25}" dt="2024-04-03T08:58:50.302" v="13715" actId="478"/>
          <ac:spMkLst>
            <pc:docMk/>
            <pc:sldMk cId="1263712900" sldId="1528"/>
            <ac:spMk id="20" creationId="{1435687E-B3E5-C780-2585-B191F5146C7E}"/>
          </ac:spMkLst>
        </pc:spChg>
        <pc:spChg chg="del">
          <ac:chgData name="우찬 이" userId="8ed9dc84cb7f76a7" providerId="LiveId" clId="{7996C556-C735-493D-8F1A-0F82772E0B25}" dt="2024-04-03T08:58:50.302" v="13715" actId="478"/>
          <ac:spMkLst>
            <pc:docMk/>
            <pc:sldMk cId="1263712900" sldId="1528"/>
            <ac:spMk id="21" creationId="{B9F846DB-028E-3337-2BC6-CCF2BF2FE87E}"/>
          </ac:spMkLst>
        </pc:spChg>
        <pc:spChg chg="add mod">
          <ac:chgData name="우찬 이" userId="8ed9dc84cb7f76a7" providerId="LiveId" clId="{7996C556-C735-493D-8F1A-0F82772E0B25}" dt="2024-04-04T04:40:38.794" v="16007" actId="14100"/>
          <ac:spMkLst>
            <pc:docMk/>
            <pc:sldMk cId="1263712900" sldId="1528"/>
            <ac:spMk id="21" creationId="{ED950786-DF02-D87E-4C6B-C79ADFA77E33}"/>
          </ac:spMkLst>
        </pc:spChg>
        <pc:spChg chg="add mod ord">
          <ac:chgData name="우찬 이" userId="8ed9dc84cb7f76a7" providerId="LiveId" clId="{7996C556-C735-493D-8F1A-0F82772E0B25}" dt="2024-04-04T04:49:13.936" v="16434" actId="166"/>
          <ac:spMkLst>
            <pc:docMk/>
            <pc:sldMk cId="1263712900" sldId="1528"/>
            <ac:spMk id="25" creationId="{F53D08CB-2938-AE7A-6B13-EFF789758961}"/>
          </ac:spMkLst>
        </pc:spChg>
        <pc:spChg chg="add mod">
          <ac:chgData name="우찬 이" userId="8ed9dc84cb7f76a7" providerId="LiveId" clId="{7996C556-C735-493D-8F1A-0F82772E0B25}" dt="2024-04-04T04:41:57.624" v="16014"/>
          <ac:spMkLst>
            <pc:docMk/>
            <pc:sldMk cId="1263712900" sldId="1528"/>
            <ac:spMk id="26" creationId="{5BB223F9-E360-AFCC-0DD9-59D052C4D246}"/>
          </ac:spMkLst>
        </pc:spChg>
        <pc:spChg chg="add mod">
          <ac:chgData name="우찬 이" userId="8ed9dc84cb7f76a7" providerId="LiveId" clId="{7996C556-C735-493D-8F1A-0F82772E0B25}" dt="2024-04-04T04:42:00.758" v="16015"/>
          <ac:spMkLst>
            <pc:docMk/>
            <pc:sldMk cId="1263712900" sldId="1528"/>
            <ac:spMk id="27" creationId="{2666EE26-38BE-8111-C881-4BA6D576121A}"/>
          </ac:spMkLst>
        </pc:spChg>
        <pc:spChg chg="add mod">
          <ac:chgData name="우찬 이" userId="8ed9dc84cb7f76a7" providerId="LiveId" clId="{7996C556-C735-493D-8F1A-0F82772E0B25}" dt="2024-04-04T04:52:56.598" v="16775" actId="14100"/>
          <ac:spMkLst>
            <pc:docMk/>
            <pc:sldMk cId="1263712900" sldId="1528"/>
            <ac:spMk id="32" creationId="{ACBBC928-F316-FFDB-D828-15F3B09417A6}"/>
          </ac:spMkLst>
        </pc:spChg>
        <pc:spChg chg="add mod ord">
          <ac:chgData name="우찬 이" userId="8ed9dc84cb7f76a7" providerId="LiveId" clId="{7996C556-C735-493D-8F1A-0F82772E0B25}" dt="2024-04-04T07:54:51.620" v="21268" actId="1582"/>
          <ac:spMkLst>
            <pc:docMk/>
            <pc:sldMk cId="1263712900" sldId="1528"/>
            <ac:spMk id="35" creationId="{DC1517C0-4DCD-E2E2-9B6D-01A1F8BF009A}"/>
          </ac:spMkLst>
        </pc:spChg>
        <pc:spChg chg="mod">
          <ac:chgData name="우찬 이" userId="8ed9dc84cb7f76a7" providerId="LiveId" clId="{7996C556-C735-493D-8F1A-0F82772E0B25}" dt="2024-04-04T04:49:04.451" v="16429" actId="1076"/>
          <ac:spMkLst>
            <pc:docMk/>
            <pc:sldMk cId="1263712900" sldId="1528"/>
            <ac:spMk id="38" creationId="{F8E5E816-6FD9-74D2-C031-6D4C40A2C6AB}"/>
          </ac:spMkLst>
        </pc:spChg>
        <pc:spChg chg="mod">
          <ac:chgData name="우찬 이" userId="8ed9dc84cb7f76a7" providerId="LiveId" clId="{7996C556-C735-493D-8F1A-0F82772E0B25}" dt="2024-04-04T04:49:04.451" v="16429" actId="1076"/>
          <ac:spMkLst>
            <pc:docMk/>
            <pc:sldMk cId="1263712900" sldId="1528"/>
            <ac:spMk id="39" creationId="{342031F6-55F4-2BEE-5CC6-35B2CE51DB12}"/>
          </ac:spMkLst>
        </pc:spChg>
        <pc:spChg chg="add mod">
          <ac:chgData name="우찬 이" userId="8ed9dc84cb7f76a7" providerId="LiveId" clId="{7996C556-C735-493D-8F1A-0F82772E0B25}" dt="2024-04-04T07:54:51.620" v="21268" actId="1582"/>
          <ac:spMkLst>
            <pc:docMk/>
            <pc:sldMk cId="1263712900" sldId="1528"/>
            <ac:spMk id="48" creationId="{ED005EBA-2533-ADD4-9971-4BFD2A4F87AD}"/>
          </ac:spMkLst>
        </pc:spChg>
        <pc:spChg chg="add mod">
          <ac:chgData name="우찬 이" userId="8ed9dc84cb7f76a7" providerId="LiveId" clId="{7996C556-C735-493D-8F1A-0F82772E0B25}" dt="2024-04-04T05:28:17.458" v="18037" actId="1076"/>
          <ac:spMkLst>
            <pc:docMk/>
            <pc:sldMk cId="1263712900" sldId="1528"/>
            <ac:spMk id="53" creationId="{03ECE20E-3BB4-4B6E-D1F9-586D9B190907}"/>
          </ac:spMkLst>
        </pc:spChg>
        <pc:grpChg chg="add del mod">
          <ac:chgData name="우찬 이" userId="8ed9dc84cb7f76a7" providerId="LiveId" clId="{7996C556-C735-493D-8F1A-0F82772E0B25}" dt="2024-04-04T04:39:11.500" v="15987" actId="478"/>
          <ac:grpSpMkLst>
            <pc:docMk/>
            <pc:sldMk cId="1263712900" sldId="1528"/>
            <ac:grpSpMk id="6" creationId="{15ED28ED-C7A8-587E-190D-7D263EDBF04A}"/>
          </ac:grpSpMkLst>
        </pc:grpChg>
        <pc:grpChg chg="add del mod">
          <ac:chgData name="우찬 이" userId="8ed9dc84cb7f76a7" providerId="LiveId" clId="{7996C556-C735-493D-8F1A-0F82772E0B25}" dt="2024-04-04T04:36:21.029" v="15949" actId="478"/>
          <ac:grpSpMkLst>
            <pc:docMk/>
            <pc:sldMk cId="1263712900" sldId="1528"/>
            <ac:grpSpMk id="9" creationId="{BC733103-0A97-FBBF-1CE1-33C197CB819B}"/>
          </ac:grpSpMkLst>
        </pc:grpChg>
        <pc:grpChg chg="del">
          <ac:chgData name="우찬 이" userId="8ed9dc84cb7f76a7" providerId="LiveId" clId="{7996C556-C735-493D-8F1A-0F82772E0B25}" dt="2024-04-03T08:58:50.302" v="13715" actId="478"/>
          <ac:grpSpMkLst>
            <pc:docMk/>
            <pc:sldMk cId="1263712900" sldId="1528"/>
            <ac:grpSpMk id="19" creationId="{63FBEFF6-BCDE-7407-8AF7-B1EC3D62121B}"/>
          </ac:grpSpMkLst>
        </pc:grpChg>
        <pc:grpChg chg="add mod">
          <ac:chgData name="우찬 이" userId="8ed9dc84cb7f76a7" providerId="LiveId" clId="{7996C556-C735-493D-8F1A-0F82772E0B25}" dt="2024-04-04T04:49:32.889" v="16440"/>
          <ac:grpSpMkLst>
            <pc:docMk/>
            <pc:sldMk cId="1263712900" sldId="1528"/>
            <ac:grpSpMk id="24" creationId="{0AF16FBB-9B90-B625-67B9-396391CEAB0C}"/>
          </ac:grpSpMkLst>
        </pc:grpChg>
        <pc:grpChg chg="add mod">
          <ac:chgData name="우찬 이" userId="8ed9dc84cb7f76a7" providerId="LiveId" clId="{7996C556-C735-493D-8F1A-0F82772E0B25}" dt="2024-04-04T04:49:04.451" v="16429" actId="1076"/>
          <ac:grpSpMkLst>
            <pc:docMk/>
            <pc:sldMk cId="1263712900" sldId="1528"/>
            <ac:grpSpMk id="37" creationId="{17C3E9C0-F385-029F-3DDA-4DEB072C03D3}"/>
          </ac:grpSpMkLst>
        </pc:grpChg>
        <pc:graphicFrameChg chg="mod modGraphic">
          <ac:chgData name="우찬 이" userId="8ed9dc84cb7f76a7" providerId="LiveId" clId="{7996C556-C735-493D-8F1A-0F82772E0B25}" dt="2024-04-04T08:58:54.532" v="22198" actId="207"/>
          <ac:graphicFrameMkLst>
            <pc:docMk/>
            <pc:sldMk cId="1263712900" sldId="1528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4T07:36:27.273" v="21071" actId="20577"/>
          <ac:graphicFrameMkLst>
            <pc:docMk/>
            <pc:sldMk cId="1263712900" sldId="1528"/>
            <ac:graphicFrameMk id="4" creationId="{007A2D44-3900-D0C3-BA0D-22D029B98F0B}"/>
          </ac:graphicFrameMkLst>
        </pc:graphicFrameChg>
        <pc:graphicFrameChg chg="add mod">
          <ac:chgData name="우찬 이" userId="8ed9dc84cb7f76a7" providerId="LiveId" clId="{7996C556-C735-493D-8F1A-0F82772E0B25}" dt="2024-04-04T04:09:32.347" v="14250"/>
          <ac:graphicFrameMkLst>
            <pc:docMk/>
            <pc:sldMk cId="1263712900" sldId="1528"/>
            <ac:graphicFrameMk id="20" creationId="{26075254-E9CB-7E20-2254-95B4EF43D297}"/>
          </ac:graphicFrameMkLst>
        </pc:graphicFrameChg>
        <pc:picChg chg="add del mod topLvl modCrop">
          <ac:chgData name="우찬 이" userId="8ed9dc84cb7f76a7" providerId="LiveId" clId="{7996C556-C735-493D-8F1A-0F82772E0B25}" dt="2024-04-04T04:39:11.500" v="15987" actId="478"/>
          <ac:picMkLst>
            <pc:docMk/>
            <pc:sldMk cId="1263712900" sldId="1528"/>
            <ac:picMk id="5" creationId="{5C712CA8-62B1-E9B2-6984-98220872B6A5}"/>
          </ac:picMkLst>
        </pc:picChg>
        <pc:picChg chg="del">
          <ac:chgData name="우찬 이" userId="8ed9dc84cb7f76a7" providerId="LiveId" clId="{7996C556-C735-493D-8F1A-0F82772E0B25}" dt="2024-04-03T08:58:50.302" v="13715" actId="478"/>
          <ac:picMkLst>
            <pc:docMk/>
            <pc:sldMk cId="1263712900" sldId="1528"/>
            <ac:picMk id="6" creationId="{5637F8D8-B3F7-ABD5-6EBB-33EE01FD0173}"/>
          </ac:picMkLst>
        </pc:picChg>
        <pc:picChg chg="add del mod">
          <ac:chgData name="우찬 이" userId="8ed9dc84cb7f76a7" providerId="LiveId" clId="{7996C556-C735-493D-8F1A-0F82772E0B25}" dt="2024-04-04T00:35:24.496" v="13723" actId="478"/>
          <ac:picMkLst>
            <pc:docMk/>
            <pc:sldMk cId="1263712900" sldId="1528"/>
            <ac:picMk id="6" creationId="{6C8D56E1-FB06-3C60-6AB6-2DAF49362D67}"/>
          </ac:picMkLst>
        </pc:picChg>
        <pc:picChg chg="add mod topLvl modCrop">
          <ac:chgData name="우찬 이" userId="8ed9dc84cb7f76a7" providerId="LiveId" clId="{7996C556-C735-493D-8F1A-0F82772E0B25}" dt="2024-04-04T04:49:32.889" v="16440"/>
          <ac:picMkLst>
            <pc:docMk/>
            <pc:sldMk cId="1263712900" sldId="1528"/>
            <ac:picMk id="8" creationId="{01F8B5B0-9A6D-73DE-40E5-DE5D93F91932}"/>
          </ac:picMkLst>
        </pc:picChg>
        <pc:picChg chg="add del mod">
          <ac:chgData name="우찬 이" userId="8ed9dc84cb7f76a7" providerId="LiveId" clId="{7996C556-C735-493D-8F1A-0F82772E0B25}" dt="2024-04-04T04:00:34.871" v="13927" actId="478"/>
          <ac:picMkLst>
            <pc:docMk/>
            <pc:sldMk cId="1263712900" sldId="1528"/>
            <ac:picMk id="10" creationId="{958BAE66-F1C7-6B78-11E5-B65669FE1C5C}"/>
          </ac:picMkLst>
        </pc:picChg>
        <pc:picChg chg="add mod ord modCrop">
          <ac:chgData name="우찬 이" userId="8ed9dc84cb7f76a7" providerId="LiveId" clId="{7996C556-C735-493D-8F1A-0F82772E0B25}" dt="2024-04-04T04:49:32.889" v="16440"/>
          <ac:picMkLst>
            <pc:docMk/>
            <pc:sldMk cId="1263712900" sldId="1528"/>
            <ac:picMk id="23" creationId="{AE4A22D8-F166-A0C0-3AC7-95630A2FF23A}"/>
          </ac:picMkLst>
        </pc:picChg>
        <pc:picChg chg="del">
          <ac:chgData name="우찬 이" userId="8ed9dc84cb7f76a7" providerId="LiveId" clId="{7996C556-C735-493D-8F1A-0F82772E0B25}" dt="2024-04-03T08:58:50.302" v="13715" actId="478"/>
          <ac:picMkLst>
            <pc:docMk/>
            <pc:sldMk cId="1263712900" sldId="1528"/>
            <ac:picMk id="25" creationId="{B423BC19-C9CF-71DC-4216-8D6AC85FF372}"/>
          </ac:picMkLst>
        </pc:picChg>
        <pc:picChg chg="add del">
          <ac:chgData name="우찬 이" userId="8ed9dc84cb7f76a7" providerId="LiveId" clId="{7996C556-C735-493D-8F1A-0F82772E0B25}" dt="2024-04-04T04:44:01.741" v="16017" actId="22"/>
          <ac:picMkLst>
            <pc:docMk/>
            <pc:sldMk cId="1263712900" sldId="1528"/>
            <ac:picMk id="29" creationId="{A5522B86-16D2-0D56-A1D9-72CF0AFF5B5E}"/>
          </ac:picMkLst>
        </pc:picChg>
        <pc:picChg chg="add mod modCrop">
          <ac:chgData name="우찬 이" userId="8ed9dc84cb7f76a7" providerId="LiveId" clId="{7996C556-C735-493D-8F1A-0F82772E0B25}" dt="2024-04-04T04:45:10.655" v="16044" actId="1037"/>
          <ac:picMkLst>
            <pc:docMk/>
            <pc:sldMk cId="1263712900" sldId="1528"/>
            <ac:picMk id="31" creationId="{17787566-F53C-31E4-3BD6-0322AE69D3D2}"/>
          </ac:picMkLst>
        </pc:picChg>
        <pc:picChg chg="add mod">
          <ac:chgData name="우찬 이" userId="8ed9dc84cb7f76a7" providerId="LiveId" clId="{7996C556-C735-493D-8F1A-0F82772E0B25}" dt="2024-04-04T04:50:16.739" v="16458" actId="208"/>
          <ac:picMkLst>
            <pc:docMk/>
            <pc:sldMk cId="1263712900" sldId="1528"/>
            <ac:picMk id="34" creationId="{4570F89F-5F80-F8D1-823E-C1B9BBE865E4}"/>
          </ac:picMkLst>
        </pc:picChg>
        <pc:picChg chg="add mod modCrop">
          <ac:chgData name="우찬 이" userId="8ed9dc84cb7f76a7" providerId="LiveId" clId="{7996C556-C735-493D-8F1A-0F82772E0B25}" dt="2024-04-04T04:48:14.722" v="16425" actId="1035"/>
          <ac:picMkLst>
            <pc:docMk/>
            <pc:sldMk cId="1263712900" sldId="1528"/>
            <ac:picMk id="36" creationId="{0229605C-9919-97B7-21A0-254C2CFEB6F1}"/>
          </ac:picMkLst>
        </pc:picChg>
        <pc:picChg chg="add mod">
          <ac:chgData name="우찬 이" userId="8ed9dc84cb7f76a7" providerId="LiveId" clId="{7996C556-C735-493D-8F1A-0F82772E0B25}" dt="2024-04-04T04:49:32.889" v="16440"/>
          <ac:picMkLst>
            <pc:docMk/>
            <pc:sldMk cId="1263712900" sldId="1528"/>
            <ac:picMk id="44" creationId="{1244641F-F7E9-CA41-B265-93C585B248AC}"/>
          </ac:picMkLst>
        </pc:picChg>
        <pc:picChg chg="add mod modCrop">
          <ac:chgData name="우찬 이" userId="8ed9dc84cb7f76a7" providerId="LiveId" clId="{7996C556-C735-493D-8F1A-0F82772E0B25}" dt="2024-04-04T04:53:07.391" v="16776" actId="14100"/>
          <ac:picMkLst>
            <pc:docMk/>
            <pc:sldMk cId="1263712900" sldId="1528"/>
            <ac:picMk id="45" creationId="{4222F2A5-D479-8AE3-0996-711D0CFEF364}"/>
          </ac:picMkLst>
        </pc:picChg>
        <pc:picChg chg="add mod">
          <ac:chgData name="우찬 이" userId="8ed9dc84cb7f76a7" providerId="LiveId" clId="{7996C556-C735-493D-8F1A-0F82772E0B25}" dt="2024-04-04T04:50:25.226" v="16460"/>
          <ac:picMkLst>
            <pc:docMk/>
            <pc:sldMk cId="1263712900" sldId="1528"/>
            <ac:picMk id="46" creationId="{54F85CBF-3DAB-F5BF-DB53-9D425F143356}"/>
          </ac:picMkLst>
        </pc:picChg>
        <pc:picChg chg="add mod">
          <ac:chgData name="우찬 이" userId="8ed9dc84cb7f76a7" providerId="LiveId" clId="{7996C556-C735-493D-8F1A-0F82772E0B25}" dt="2024-04-04T04:50:27.716" v="16461"/>
          <ac:picMkLst>
            <pc:docMk/>
            <pc:sldMk cId="1263712900" sldId="1528"/>
            <ac:picMk id="47" creationId="{2EABF3C7-A7B4-8430-AC54-BC2A489B4777}"/>
          </ac:picMkLst>
        </pc:picChg>
        <pc:cxnChg chg="add mod">
          <ac:chgData name="우찬 이" userId="8ed9dc84cb7f76a7" providerId="LiveId" clId="{7996C556-C735-493D-8F1A-0F82772E0B25}" dt="2024-04-04T07:57:11.659" v="21318" actId="1582"/>
          <ac:cxnSpMkLst>
            <pc:docMk/>
            <pc:sldMk cId="1263712900" sldId="1528"/>
            <ac:cxnSpMk id="40" creationId="{83E6C812-E09D-753F-E95B-1C071372E44E}"/>
          </ac:cxnSpMkLst>
        </pc:cxnChg>
        <pc:cxnChg chg="add mod">
          <ac:chgData name="우찬 이" userId="8ed9dc84cb7f76a7" providerId="LiveId" clId="{7996C556-C735-493D-8F1A-0F82772E0B25}" dt="2024-04-04T07:54:51.620" v="21268" actId="1582"/>
          <ac:cxnSpMkLst>
            <pc:docMk/>
            <pc:sldMk cId="1263712900" sldId="1528"/>
            <ac:cxnSpMk id="49" creationId="{0D1E8619-84AA-FCA6-13E4-256101645AF8}"/>
          </ac:cxnSpMkLst>
        </pc:cxnChg>
      </pc:sldChg>
      <pc:sldChg chg="addSp delSp modSp add mod ord">
        <pc:chgData name="우찬 이" userId="8ed9dc84cb7f76a7" providerId="LiveId" clId="{7996C556-C735-493D-8F1A-0F82772E0B25}" dt="2024-04-04T09:01:50.588" v="22304" actId="20577"/>
        <pc:sldMkLst>
          <pc:docMk/>
          <pc:sldMk cId="2875160806" sldId="1529"/>
        </pc:sldMkLst>
        <pc:spChg chg="add mod">
          <ac:chgData name="우찬 이" userId="8ed9dc84cb7f76a7" providerId="LiveId" clId="{7996C556-C735-493D-8F1A-0F82772E0B25}" dt="2024-04-04T07:57:18.072" v="21319" actId="1582"/>
          <ac:spMkLst>
            <pc:docMk/>
            <pc:sldMk cId="2875160806" sldId="1529"/>
            <ac:spMk id="5" creationId="{C92EB218-9233-A2CA-7B2E-3A706DD70301}"/>
          </ac:spMkLst>
        </pc:spChg>
        <pc:spChg chg="add mod">
          <ac:chgData name="우찬 이" userId="8ed9dc84cb7f76a7" providerId="LiveId" clId="{7996C556-C735-493D-8F1A-0F82772E0B25}" dt="2024-04-04T00:38:37.087" v="13750" actId="1076"/>
          <ac:spMkLst>
            <pc:docMk/>
            <pc:sldMk cId="2875160806" sldId="1529"/>
            <ac:spMk id="6" creationId="{2A18AA56-5BD4-F955-E43C-CE6F18F7C30B}"/>
          </ac:spMkLst>
        </pc:spChg>
        <pc:spChg chg="mod">
          <ac:chgData name="우찬 이" userId="8ed9dc84cb7f76a7" providerId="LiveId" clId="{7996C556-C735-493D-8F1A-0F82772E0B25}" dt="2024-04-04T00:38:37.087" v="13750" actId="1076"/>
          <ac:spMkLst>
            <pc:docMk/>
            <pc:sldMk cId="2875160806" sldId="1529"/>
            <ac:spMk id="9" creationId="{01E82DA0-FB85-67F2-CC34-282563E49682}"/>
          </ac:spMkLst>
        </pc:spChg>
        <pc:spChg chg="mod">
          <ac:chgData name="우찬 이" userId="8ed9dc84cb7f76a7" providerId="LiveId" clId="{7996C556-C735-493D-8F1A-0F82772E0B25}" dt="2024-04-04T00:38:37.087" v="13750" actId="1076"/>
          <ac:spMkLst>
            <pc:docMk/>
            <pc:sldMk cId="2875160806" sldId="1529"/>
            <ac:spMk id="11" creationId="{41E7291D-EF48-A3FA-6963-4E069B3A27C3}"/>
          </ac:spMkLst>
        </pc:spChg>
        <pc:spChg chg="add mod">
          <ac:chgData name="우찬 이" userId="8ed9dc84cb7f76a7" providerId="LiveId" clId="{7996C556-C735-493D-8F1A-0F82772E0B25}" dt="2024-04-04T00:38:37.087" v="13750" actId="1076"/>
          <ac:spMkLst>
            <pc:docMk/>
            <pc:sldMk cId="2875160806" sldId="1529"/>
            <ac:spMk id="13" creationId="{F68254AD-94D1-639F-B4C4-7F965441B2CA}"/>
          </ac:spMkLst>
        </pc:spChg>
        <pc:grpChg chg="add mod">
          <ac:chgData name="우찬 이" userId="8ed9dc84cb7f76a7" providerId="LiveId" clId="{7996C556-C735-493D-8F1A-0F82772E0B25}" dt="2024-04-04T00:38:37.087" v="13750" actId="1076"/>
          <ac:grpSpMkLst>
            <pc:docMk/>
            <pc:sldMk cId="2875160806" sldId="1529"/>
            <ac:grpSpMk id="7" creationId="{8BA4F544-A77C-8A0A-7662-1FCFB39109AA}"/>
          </ac:grpSpMkLst>
        </pc:grpChg>
        <pc:graphicFrameChg chg="mod modGraphic">
          <ac:chgData name="우찬 이" userId="8ed9dc84cb7f76a7" providerId="LiveId" clId="{7996C556-C735-493D-8F1A-0F82772E0B25}" dt="2024-04-04T09:01:50.588" v="22304" actId="20577"/>
          <ac:graphicFrameMkLst>
            <pc:docMk/>
            <pc:sldMk cId="2875160806" sldId="1529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4T00:39:15.845" v="13839" actId="20577"/>
          <ac:graphicFrameMkLst>
            <pc:docMk/>
            <pc:sldMk cId="2875160806" sldId="1529"/>
            <ac:graphicFrameMk id="4" creationId="{007A2D44-3900-D0C3-BA0D-22D029B98F0B}"/>
          </ac:graphicFrameMkLst>
        </pc:graphicFrameChg>
        <pc:picChg chg="del mod">
          <ac:chgData name="우찬 이" userId="8ed9dc84cb7f76a7" providerId="LiveId" clId="{7996C556-C735-493D-8F1A-0F82772E0B25}" dt="2024-04-04T04:00:41.736" v="13930" actId="478"/>
          <ac:picMkLst>
            <pc:docMk/>
            <pc:sldMk cId="2875160806" sldId="1529"/>
            <ac:picMk id="8" creationId="{01F8B5B0-9A6D-73DE-40E5-DE5D93F91932}"/>
          </ac:picMkLst>
        </pc:picChg>
        <pc:picChg chg="mod modCrop">
          <ac:chgData name="우찬 이" userId="8ed9dc84cb7f76a7" providerId="LiveId" clId="{7996C556-C735-493D-8F1A-0F82772E0B25}" dt="2024-04-04T00:38:19.312" v="13748" actId="208"/>
          <ac:picMkLst>
            <pc:docMk/>
            <pc:sldMk cId="2875160806" sldId="1529"/>
            <ac:picMk id="10" creationId="{958BAE66-F1C7-6B78-11E5-B65669FE1C5C}"/>
          </ac:picMkLst>
        </pc:picChg>
        <pc:picChg chg="add mod modCrop">
          <ac:chgData name="우찬 이" userId="8ed9dc84cb7f76a7" providerId="LiveId" clId="{7996C556-C735-493D-8F1A-0F82772E0B25}" dt="2024-04-04T04:00:14.779" v="13924" actId="14100"/>
          <ac:picMkLst>
            <pc:docMk/>
            <pc:sldMk cId="2875160806" sldId="1529"/>
            <ac:picMk id="12" creationId="{7329EC90-5244-B20D-8FEF-855E1B935B31}"/>
          </ac:picMkLst>
        </pc:picChg>
        <pc:picChg chg="add del mod">
          <ac:chgData name="우찬 이" userId="8ed9dc84cb7f76a7" providerId="LiveId" clId="{7996C556-C735-493D-8F1A-0F82772E0B25}" dt="2024-04-04T00:40:00.293" v="13885" actId="478"/>
          <ac:picMkLst>
            <pc:docMk/>
            <pc:sldMk cId="2875160806" sldId="1529"/>
            <ac:picMk id="12" creationId="{F359D4C9-13DD-6DC5-39AE-8526720A03C3}"/>
          </ac:picMkLst>
        </pc:picChg>
      </pc:sldChg>
      <pc:sldChg chg="addSp delSp modSp add mod ord">
        <pc:chgData name="우찬 이" userId="8ed9dc84cb7f76a7" providerId="LiveId" clId="{7996C556-C735-493D-8F1A-0F82772E0B25}" dt="2024-04-04T08:59:46.066" v="22206" actId="207"/>
        <pc:sldMkLst>
          <pc:docMk/>
          <pc:sldMk cId="3433864377" sldId="1530"/>
        </pc:sldMkLst>
        <pc:spChg chg="mod ord">
          <ac:chgData name="우찬 이" userId="8ed9dc84cb7f76a7" providerId="LiveId" clId="{7996C556-C735-493D-8F1A-0F82772E0B25}" dt="2024-04-04T04:27:15.319" v="15283" actId="206"/>
          <ac:spMkLst>
            <pc:docMk/>
            <pc:sldMk cId="3433864377" sldId="1530"/>
            <ac:spMk id="7" creationId="{020572B5-E4FA-673D-C9B6-D06BDC9A5086}"/>
          </ac:spMkLst>
        </pc:spChg>
        <pc:spChg chg="mod topLvl">
          <ac:chgData name="우찬 이" userId="8ed9dc84cb7f76a7" providerId="LiveId" clId="{7996C556-C735-493D-8F1A-0F82772E0B25}" dt="2024-04-04T04:55:04.659" v="17019" actId="14100"/>
          <ac:spMkLst>
            <pc:docMk/>
            <pc:sldMk cId="3433864377" sldId="1530"/>
            <ac:spMk id="11" creationId="{0E8F0580-E6CD-4DF4-3359-E1E8D824A1FA}"/>
          </ac:spMkLst>
        </pc:spChg>
        <pc:spChg chg="mod topLvl">
          <ac:chgData name="우찬 이" userId="8ed9dc84cb7f76a7" providerId="LiveId" clId="{7996C556-C735-493D-8F1A-0F82772E0B25}" dt="2024-04-04T04:26:53.193" v="15279" actId="12788"/>
          <ac:spMkLst>
            <pc:docMk/>
            <pc:sldMk cId="3433864377" sldId="1530"/>
            <ac:spMk id="12" creationId="{64BDFC41-7E2B-55BE-B7AD-77A0548B8EA9}"/>
          </ac:spMkLst>
        </pc:spChg>
        <pc:spChg chg="mod topLvl">
          <ac:chgData name="우찬 이" userId="8ed9dc84cb7f76a7" providerId="LiveId" clId="{7996C556-C735-493D-8F1A-0F82772E0B25}" dt="2024-04-04T04:26:53.193" v="15279" actId="12788"/>
          <ac:spMkLst>
            <pc:docMk/>
            <pc:sldMk cId="3433864377" sldId="1530"/>
            <ac:spMk id="16" creationId="{DA23FC53-CF21-2E9A-9CE0-3DC34E1CC231}"/>
          </ac:spMkLst>
        </pc:spChg>
        <pc:spChg chg="mod topLvl">
          <ac:chgData name="우찬 이" userId="8ed9dc84cb7f76a7" providerId="LiveId" clId="{7996C556-C735-493D-8F1A-0F82772E0B25}" dt="2024-04-04T04:26:53.193" v="15279" actId="12788"/>
          <ac:spMkLst>
            <pc:docMk/>
            <pc:sldMk cId="3433864377" sldId="1530"/>
            <ac:spMk id="17" creationId="{3E301014-B130-325B-FA9F-7F2CA2B6F893}"/>
          </ac:spMkLst>
        </pc:spChg>
        <pc:spChg chg="mod topLvl">
          <ac:chgData name="우찬 이" userId="8ed9dc84cb7f76a7" providerId="LiveId" clId="{7996C556-C735-493D-8F1A-0F82772E0B25}" dt="2024-04-04T04:26:53.193" v="15279" actId="12788"/>
          <ac:spMkLst>
            <pc:docMk/>
            <pc:sldMk cId="3433864377" sldId="1530"/>
            <ac:spMk id="18" creationId="{B6354A0B-15AA-5CBC-7076-1535CDDE5F94}"/>
          </ac:spMkLst>
        </pc:spChg>
        <pc:spChg chg="mod ord">
          <ac:chgData name="우찬 이" userId="8ed9dc84cb7f76a7" providerId="LiveId" clId="{7996C556-C735-493D-8F1A-0F82772E0B25}" dt="2024-04-04T05:26:59.332" v="17989" actId="20577"/>
          <ac:spMkLst>
            <pc:docMk/>
            <pc:sldMk cId="3433864377" sldId="1530"/>
            <ac:spMk id="19" creationId="{4AFB1B60-0C31-C745-0C8C-C9B72229F190}"/>
          </ac:spMkLst>
        </pc:spChg>
        <pc:spChg chg="mod">
          <ac:chgData name="우찬 이" userId="8ed9dc84cb7f76a7" providerId="LiveId" clId="{7996C556-C735-493D-8F1A-0F82772E0B25}" dt="2024-04-04T04:15:43.874" v="14806" actId="14100"/>
          <ac:spMkLst>
            <pc:docMk/>
            <pc:sldMk cId="3433864377" sldId="1530"/>
            <ac:spMk id="21" creationId="{656CE85B-A96A-5E65-C889-84DFCB97FE60}"/>
          </ac:spMkLst>
        </pc:spChg>
        <pc:spChg chg="mod">
          <ac:chgData name="우찬 이" userId="8ed9dc84cb7f76a7" providerId="LiveId" clId="{7996C556-C735-493D-8F1A-0F82772E0B25}" dt="2024-04-04T04:16:10.649" v="14870" actId="20577"/>
          <ac:spMkLst>
            <pc:docMk/>
            <pc:sldMk cId="3433864377" sldId="1530"/>
            <ac:spMk id="22" creationId="{24BD055F-A010-05F8-71C9-F07ACFF6E5EB}"/>
          </ac:spMkLst>
        </pc:spChg>
        <pc:spChg chg="del mod">
          <ac:chgData name="우찬 이" userId="8ed9dc84cb7f76a7" providerId="LiveId" clId="{7996C556-C735-493D-8F1A-0F82772E0B25}" dt="2024-04-04T04:14:43.762" v="14680" actId="478"/>
          <ac:spMkLst>
            <pc:docMk/>
            <pc:sldMk cId="3433864377" sldId="1530"/>
            <ac:spMk id="23" creationId="{B2E59B42-3D9B-B2DA-F3FD-9E752EC23D2E}"/>
          </ac:spMkLst>
        </pc:spChg>
        <pc:spChg chg="del mod">
          <ac:chgData name="우찬 이" userId="8ed9dc84cb7f76a7" providerId="LiveId" clId="{7996C556-C735-493D-8F1A-0F82772E0B25}" dt="2024-04-04T04:14:45.182" v="14681" actId="478"/>
          <ac:spMkLst>
            <pc:docMk/>
            <pc:sldMk cId="3433864377" sldId="1530"/>
            <ac:spMk id="24" creationId="{44198C71-8F2C-D049-9BAF-610C21264D55}"/>
          </ac:spMkLst>
        </pc:spChg>
        <pc:spChg chg="del mod">
          <ac:chgData name="우찬 이" userId="8ed9dc84cb7f76a7" providerId="LiveId" clId="{7996C556-C735-493D-8F1A-0F82772E0B25}" dt="2024-04-04T04:18:39.200" v="14954" actId="478"/>
          <ac:spMkLst>
            <pc:docMk/>
            <pc:sldMk cId="3433864377" sldId="1530"/>
            <ac:spMk id="25" creationId="{AC6FA40D-BE4E-89F8-039C-5887BABF8A51}"/>
          </ac:spMkLst>
        </pc:spChg>
        <pc:spChg chg="add del mod ord">
          <ac:chgData name="우찬 이" userId="8ed9dc84cb7f76a7" providerId="LiveId" clId="{7996C556-C735-493D-8F1A-0F82772E0B25}" dt="2024-04-04T04:18:43.595" v="14955" actId="478"/>
          <ac:spMkLst>
            <pc:docMk/>
            <pc:sldMk cId="3433864377" sldId="1530"/>
            <ac:spMk id="26" creationId="{AB1C0AE3-19E0-2211-66E2-305C6922BC01}"/>
          </ac:spMkLst>
        </pc:spChg>
        <pc:spChg chg="add mod">
          <ac:chgData name="우찬 이" userId="8ed9dc84cb7f76a7" providerId="LiveId" clId="{7996C556-C735-493D-8F1A-0F82772E0B25}" dt="2024-04-04T04:17:02.436" v="14930" actId="20577"/>
          <ac:spMkLst>
            <pc:docMk/>
            <pc:sldMk cId="3433864377" sldId="1530"/>
            <ac:spMk id="27" creationId="{9278F7C1-410C-C171-1AC1-E62C19157998}"/>
          </ac:spMkLst>
        </pc:spChg>
        <pc:spChg chg="add del mod">
          <ac:chgData name="우찬 이" userId="8ed9dc84cb7f76a7" providerId="LiveId" clId="{7996C556-C735-493D-8F1A-0F82772E0B25}" dt="2024-04-04T04:18:51.390" v="14958" actId="478"/>
          <ac:spMkLst>
            <pc:docMk/>
            <pc:sldMk cId="3433864377" sldId="1530"/>
            <ac:spMk id="28" creationId="{308F683C-BDD3-FC46-2475-0A6BF67BAA98}"/>
          </ac:spMkLst>
        </pc:spChg>
        <pc:spChg chg="add mod">
          <ac:chgData name="우찬 이" userId="8ed9dc84cb7f76a7" providerId="LiveId" clId="{7996C556-C735-493D-8F1A-0F82772E0B25}" dt="2024-04-04T04:17:49.338" v="14939"/>
          <ac:spMkLst>
            <pc:docMk/>
            <pc:sldMk cId="3433864377" sldId="1530"/>
            <ac:spMk id="30" creationId="{51B0D60F-C9B5-4889-6518-341A5E21BF37}"/>
          </ac:spMkLst>
        </pc:spChg>
        <pc:spChg chg="add mod">
          <ac:chgData name="우찬 이" userId="8ed9dc84cb7f76a7" providerId="LiveId" clId="{7996C556-C735-493D-8F1A-0F82772E0B25}" dt="2024-04-04T04:17:53.184" v="14940"/>
          <ac:spMkLst>
            <pc:docMk/>
            <pc:sldMk cId="3433864377" sldId="1530"/>
            <ac:spMk id="31" creationId="{7897548E-F28D-DF47-21D5-8432FF9F32E2}"/>
          </ac:spMkLst>
        </pc:spChg>
        <pc:spChg chg="add del mod">
          <ac:chgData name="우찬 이" userId="8ed9dc84cb7f76a7" providerId="LiveId" clId="{7996C556-C735-493D-8F1A-0F82772E0B25}" dt="2024-04-04T04:17:58.435" v="14942" actId="478"/>
          <ac:spMkLst>
            <pc:docMk/>
            <pc:sldMk cId="3433864377" sldId="1530"/>
            <ac:spMk id="32" creationId="{E8F8720E-8779-AF6D-B075-31D476E0DA1A}"/>
          </ac:spMkLst>
        </pc:spChg>
        <pc:spChg chg="add del mod">
          <ac:chgData name="우찬 이" userId="8ed9dc84cb7f76a7" providerId="LiveId" clId="{7996C556-C735-493D-8F1A-0F82772E0B25}" dt="2024-04-04T04:18:00.721" v="14944" actId="478"/>
          <ac:spMkLst>
            <pc:docMk/>
            <pc:sldMk cId="3433864377" sldId="1530"/>
            <ac:spMk id="33" creationId="{039505FA-AFCB-1767-765B-12B52BCEE0BB}"/>
          </ac:spMkLst>
        </pc:spChg>
        <pc:spChg chg="add mod">
          <ac:chgData name="우찬 이" userId="8ed9dc84cb7f76a7" providerId="LiveId" clId="{7996C556-C735-493D-8F1A-0F82772E0B25}" dt="2024-04-04T04:18:08.042" v="14945"/>
          <ac:spMkLst>
            <pc:docMk/>
            <pc:sldMk cId="3433864377" sldId="1530"/>
            <ac:spMk id="34" creationId="{DCC8277C-4135-715C-FE0D-5CCA5D01BCDA}"/>
          </ac:spMkLst>
        </pc:spChg>
        <pc:spChg chg="add mod topLvl">
          <ac:chgData name="우찬 이" userId="8ed9dc84cb7f76a7" providerId="LiveId" clId="{7996C556-C735-493D-8F1A-0F82772E0B25}" dt="2024-04-04T04:26:53.193" v="15279" actId="12788"/>
          <ac:spMkLst>
            <pc:docMk/>
            <pc:sldMk cId="3433864377" sldId="1530"/>
            <ac:spMk id="38" creationId="{585E2989-B10A-6ED7-D070-33C03E2C245A}"/>
          </ac:spMkLst>
        </pc:spChg>
        <pc:spChg chg="add del mod">
          <ac:chgData name="우찬 이" userId="8ed9dc84cb7f76a7" providerId="LiveId" clId="{7996C556-C735-493D-8F1A-0F82772E0B25}" dt="2024-04-04T04:54:01.907" v="17000" actId="478"/>
          <ac:spMkLst>
            <pc:docMk/>
            <pc:sldMk cId="3433864377" sldId="1530"/>
            <ac:spMk id="41" creationId="{C5141CB9-79F9-FB45-4C3E-67E74CDBBB92}"/>
          </ac:spMkLst>
        </pc:spChg>
        <pc:spChg chg="add del mod">
          <ac:chgData name="우찬 이" userId="8ed9dc84cb7f76a7" providerId="LiveId" clId="{7996C556-C735-493D-8F1A-0F82772E0B25}" dt="2024-04-04T04:56:26.008" v="17073" actId="478"/>
          <ac:spMkLst>
            <pc:docMk/>
            <pc:sldMk cId="3433864377" sldId="1530"/>
            <ac:spMk id="42" creationId="{700C3301-DE52-FF13-9F1A-77404E9927E3}"/>
          </ac:spMkLst>
        </pc:spChg>
        <pc:spChg chg="add mod">
          <ac:chgData name="우찬 이" userId="8ed9dc84cb7f76a7" providerId="LiveId" clId="{7996C556-C735-493D-8F1A-0F82772E0B25}" dt="2024-04-04T05:27:04.713" v="17993" actId="20577"/>
          <ac:spMkLst>
            <pc:docMk/>
            <pc:sldMk cId="3433864377" sldId="1530"/>
            <ac:spMk id="43" creationId="{EFC6B88C-54FF-719C-0056-246B21FDF8E9}"/>
          </ac:spMkLst>
        </pc:spChg>
        <pc:spChg chg="add mod ord">
          <ac:chgData name="우찬 이" userId="8ed9dc84cb7f76a7" providerId="LiveId" clId="{7996C556-C735-493D-8F1A-0F82772E0B25}" dt="2024-04-04T07:55:40.933" v="21293" actId="1035"/>
          <ac:spMkLst>
            <pc:docMk/>
            <pc:sldMk cId="3433864377" sldId="1530"/>
            <ac:spMk id="46" creationId="{595176A5-9953-822A-8688-8F491B5F8DB7}"/>
          </ac:spMkLst>
        </pc:spChg>
        <pc:spChg chg="mod">
          <ac:chgData name="우찬 이" userId="8ed9dc84cb7f76a7" providerId="LiveId" clId="{7996C556-C735-493D-8F1A-0F82772E0B25}" dt="2024-04-04T07:55:35.684" v="21281" actId="1076"/>
          <ac:spMkLst>
            <pc:docMk/>
            <pc:sldMk cId="3433864377" sldId="1530"/>
            <ac:spMk id="51" creationId="{26C126F2-6DBA-5B2E-CE7D-E62D1FEA9657}"/>
          </ac:spMkLst>
        </pc:spChg>
        <pc:spChg chg="mod">
          <ac:chgData name="우찬 이" userId="8ed9dc84cb7f76a7" providerId="LiveId" clId="{7996C556-C735-493D-8F1A-0F82772E0B25}" dt="2024-04-04T07:55:35.684" v="21281" actId="1076"/>
          <ac:spMkLst>
            <pc:docMk/>
            <pc:sldMk cId="3433864377" sldId="1530"/>
            <ac:spMk id="52" creationId="{24AE0152-92C2-37EF-CAAD-57C713045452}"/>
          </ac:spMkLst>
        </pc:spChg>
        <pc:spChg chg="add mod">
          <ac:chgData name="우찬 이" userId="8ed9dc84cb7f76a7" providerId="LiveId" clId="{7996C556-C735-493D-8F1A-0F82772E0B25}" dt="2024-04-04T04:54:02.188" v="17001"/>
          <ac:spMkLst>
            <pc:docMk/>
            <pc:sldMk cId="3433864377" sldId="1530"/>
            <ac:spMk id="53" creationId="{53035458-0CF8-FD8D-4274-296F0A1F88C8}"/>
          </ac:spMkLst>
        </pc:spChg>
        <pc:spChg chg="add mod">
          <ac:chgData name="우찬 이" userId="8ed9dc84cb7f76a7" providerId="LiveId" clId="{7996C556-C735-493D-8F1A-0F82772E0B25}" dt="2024-04-04T07:55:16.831" v="21272" actId="14100"/>
          <ac:spMkLst>
            <pc:docMk/>
            <pc:sldMk cId="3433864377" sldId="1530"/>
            <ac:spMk id="55" creationId="{659A13FC-DE7D-F3CB-F64E-77C603F299E6}"/>
          </ac:spMkLst>
        </pc:spChg>
        <pc:spChg chg="add mod">
          <ac:chgData name="우찬 이" userId="8ed9dc84cb7f76a7" providerId="LiveId" clId="{7996C556-C735-493D-8F1A-0F82772E0B25}" dt="2024-04-04T05:26:57.006" v="17987" actId="20577"/>
          <ac:spMkLst>
            <pc:docMk/>
            <pc:sldMk cId="3433864377" sldId="1530"/>
            <ac:spMk id="56" creationId="{05874798-DB11-A75B-A8BC-E1927E0FDDE5}"/>
          </ac:spMkLst>
        </pc:spChg>
        <pc:grpChg chg="del">
          <ac:chgData name="우찬 이" userId="8ed9dc84cb7f76a7" providerId="LiveId" clId="{7996C556-C735-493D-8F1A-0F82772E0B25}" dt="2024-04-04T04:11:11.519" v="14277" actId="478"/>
          <ac:grpSpMkLst>
            <pc:docMk/>
            <pc:sldMk cId="3433864377" sldId="1530"/>
            <ac:grpSpMk id="6" creationId="{15ED28ED-C7A8-587E-190D-7D263EDBF04A}"/>
          </ac:grpSpMkLst>
        </pc:grpChg>
        <pc:grpChg chg="del mod ord">
          <ac:chgData name="우찬 이" userId="8ed9dc84cb7f76a7" providerId="LiveId" clId="{7996C556-C735-493D-8F1A-0F82772E0B25}" dt="2024-04-04T04:26:44.085" v="15278" actId="165"/>
          <ac:grpSpMkLst>
            <pc:docMk/>
            <pc:sldMk cId="3433864377" sldId="1530"/>
            <ac:grpSpMk id="9" creationId="{BC733103-0A97-FBBF-1CE1-33C197CB819B}"/>
          </ac:grpSpMkLst>
        </pc:grpChg>
        <pc:grpChg chg="add mod">
          <ac:chgData name="우찬 이" userId="8ed9dc84cb7f76a7" providerId="LiveId" clId="{7996C556-C735-493D-8F1A-0F82772E0B25}" dt="2024-04-04T04:31:12.758" v="15874"/>
          <ac:grpSpMkLst>
            <pc:docMk/>
            <pc:sldMk cId="3433864377" sldId="1530"/>
            <ac:grpSpMk id="15" creationId="{11783284-E326-C06B-6B63-A25D4A239EEE}"/>
          </ac:grpSpMkLst>
        </pc:grpChg>
        <pc:grpChg chg="add del mod ord">
          <ac:chgData name="우찬 이" userId="8ed9dc84cb7f76a7" providerId="LiveId" clId="{7996C556-C735-493D-8F1A-0F82772E0B25}" dt="2024-04-04T04:18:45.502" v="14956" actId="478"/>
          <ac:grpSpMkLst>
            <pc:docMk/>
            <pc:sldMk cId="3433864377" sldId="1530"/>
            <ac:grpSpMk id="20" creationId="{349D1639-0018-A853-1003-0C9C30CFEB38}"/>
          </ac:grpSpMkLst>
        </pc:grpChg>
        <pc:grpChg chg="add del mod">
          <ac:chgData name="우찬 이" userId="8ed9dc84cb7f76a7" providerId="LiveId" clId="{7996C556-C735-493D-8F1A-0F82772E0B25}" dt="2024-04-04T04:18:16.507" v="14948" actId="478"/>
          <ac:grpSpMkLst>
            <pc:docMk/>
            <pc:sldMk cId="3433864377" sldId="1530"/>
            <ac:grpSpMk id="35" creationId="{9C4DED02-4D38-4D25-719E-4FD95F4339E0}"/>
          </ac:grpSpMkLst>
        </pc:grpChg>
        <pc:grpChg chg="add mod">
          <ac:chgData name="우찬 이" userId="8ed9dc84cb7f76a7" providerId="LiveId" clId="{7996C556-C735-493D-8F1A-0F82772E0B25}" dt="2024-04-04T07:55:35.684" v="21281" actId="1076"/>
          <ac:grpSpMkLst>
            <pc:docMk/>
            <pc:sldMk cId="3433864377" sldId="1530"/>
            <ac:grpSpMk id="50" creationId="{6F7D5831-24EE-342D-03E0-2A5DA8BA9094}"/>
          </ac:grpSpMkLst>
        </pc:grpChg>
        <pc:graphicFrameChg chg="mod modGraphic">
          <ac:chgData name="우찬 이" userId="8ed9dc84cb7f76a7" providerId="LiveId" clId="{7996C556-C735-493D-8F1A-0F82772E0B25}" dt="2024-04-04T08:59:46.066" v="22206" actId="207"/>
          <ac:graphicFrameMkLst>
            <pc:docMk/>
            <pc:sldMk cId="3433864377" sldId="1530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4T07:36:15.020" v="21039" actId="20577"/>
          <ac:graphicFrameMkLst>
            <pc:docMk/>
            <pc:sldMk cId="3433864377" sldId="1530"/>
            <ac:graphicFrameMk id="4" creationId="{007A2D44-3900-D0C3-BA0D-22D029B98F0B}"/>
          </ac:graphicFrameMkLst>
        </pc:graphicFrameChg>
        <pc:picChg chg="add mod modCrop">
          <ac:chgData name="우찬 이" userId="8ed9dc84cb7f76a7" providerId="LiveId" clId="{7996C556-C735-493D-8F1A-0F82772E0B25}" dt="2024-04-04T04:31:12.758" v="15874"/>
          <ac:picMkLst>
            <pc:docMk/>
            <pc:sldMk cId="3433864377" sldId="1530"/>
            <ac:picMk id="13" creationId="{2D6506E2-8AAF-E114-7C5A-DB908919CF86}"/>
          </ac:picMkLst>
        </pc:picChg>
        <pc:picChg chg="add mod modCrop">
          <ac:chgData name="우찬 이" userId="8ed9dc84cb7f76a7" providerId="LiveId" clId="{7996C556-C735-493D-8F1A-0F82772E0B25}" dt="2024-04-04T04:31:12.758" v="15874"/>
          <ac:picMkLst>
            <pc:docMk/>
            <pc:sldMk cId="3433864377" sldId="1530"/>
            <ac:picMk id="14" creationId="{6B0A9354-24B8-9CE8-6DFD-BB0D4432CDF6}"/>
          </ac:picMkLst>
        </pc:picChg>
        <pc:picChg chg="add mod">
          <ac:chgData name="우찬 이" userId="8ed9dc84cb7f76a7" providerId="LiveId" clId="{7996C556-C735-493D-8F1A-0F82772E0B25}" dt="2024-04-04T04:17:25.191" v="14938"/>
          <ac:picMkLst>
            <pc:docMk/>
            <pc:sldMk cId="3433864377" sldId="1530"/>
            <ac:picMk id="29" creationId="{3C75AEE5-F636-EAAC-E3B0-12EF62634966}"/>
          </ac:picMkLst>
        </pc:picChg>
        <pc:picChg chg="del mod topLvl">
          <ac:chgData name="우찬 이" userId="8ed9dc84cb7f76a7" providerId="LiveId" clId="{7996C556-C735-493D-8F1A-0F82772E0B25}" dt="2024-04-04T04:18:16.507" v="14948" actId="478"/>
          <ac:picMkLst>
            <pc:docMk/>
            <pc:sldMk cId="3433864377" sldId="1530"/>
            <ac:picMk id="36" creationId="{69A5F97A-413F-8642-BB0D-478DF8C187B1}"/>
          </ac:picMkLst>
        </pc:picChg>
        <pc:picChg chg="del mod topLvl modCrop">
          <ac:chgData name="우찬 이" userId="8ed9dc84cb7f76a7" providerId="LiveId" clId="{7996C556-C735-493D-8F1A-0F82772E0B25}" dt="2024-04-04T04:27:36.760" v="15288" actId="478"/>
          <ac:picMkLst>
            <pc:docMk/>
            <pc:sldMk cId="3433864377" sldId="1530"/>
            <ac:picMk id="37" creationId="{9EBE409D-E401-E4FA-D0CF-AD70A026A7CF}"/>
          </ac:picMkLst>
        </pc:picChg>
        <pc:picChg chg="add mod">
          <ac:chgData name="우찬 이" userId="8ed9dc84cb7f76a7" providerId="LiveId" clId="{7996C556-C735-493D-8F1A-0F82772E0B25}" dt="2024-04-04T04:27:28.231" v="15287" actId="1076"/>
          <ac:picMkLst>
            <pc:docMk/>
            <pc:sldMk cId="3433864377" sldId="1530"/>
            <ac:picMk id="40" creationId="{F6CE9BD6-44A6-9C0E-2C5E-26F1BEBFC7BD}"/>
          </ac:picMkLst>
        </pc:picChg>
        <pc:picChg chg="add mod">
          <ac:chgData name="우찬 이" userId="8ed9dc84cb7f76a7" providerId="LiveId" clId="{7996C556-C735-493D-8F1A-0F82772E0B25}" dt="2024-04-04T04:31:12.758" v="15874"/>
          <ac:picMkLst>
            <pc:docMk/>
            <pc:sldMk cId="3433864377" sldId="1530"/>
            <ac:picMk id="44" creationId="{B937BDA2-B146-08AB-C1E3-14C4F9126ED4}"/>
          </ac:picMkLst>
        </pc:picChg>
        <pc:picChg chg="add mod ord modCrop">
          <ac:chgData name="우찬 이" userId="8ed9dc84cb7f76a7" providerId="LiveId" clId="{7996C556-C735-493D-8F1A-0F82772E0B25}" dt="2024-04-04T07:55:24.172" v="21277" actId="1035"/>
          <ac:picMkLst>
            <pc:docMk/>
            <pc:sldMk cId="3433864377" sldId="1530"/>
            <ac:picMk id="45" creationId="{3CBC102E-6660-1546-FB55-55021D8393C7}"/>
          </ac:picMkLst>
        </pc:picChg>
        <pc:cxnChg chg="add mod">
          <ac:chgData name="우찬 이" userId="8ed9dc84cb7f76a7" providerId="LiveId" clId="{7996C556-C735-493D-8F1A-0F82772E0B25}" dt="2024-04-04T07:58:49.986" v="21341" actId="1582"/>
          <ac:cxnSpMkLst>
            <pc:docMk/>
            <pc:sldMk cId="3433864377" sldId="1530"/>
            <ac:cxnSpMk id="48" creationId="{166305DE-45F8-8E41-286E-5F9CCA0AC799}"/>
          </ac:cxnSpMkLst>
        </pc:cxnChg>
      </pc:sldChg>
      <pc:sldChg chg="addSp delSp modSp add mod">
        <pc:chgData name="우찬 이" userId="8ed9dc84cb7f76a7" providerId="LiveId" clId="{7996C556-C735-493D-8F1A-0F82772E0B25}" dt="2024-04-04T09:00:03.336" v="22209" actId="207"/>
        <pc:sldMkLst>
          <pc:docMk/>
          <pc:sldMk cId="949469371" sldId="1531"/>
        </pc:sldMkLst>
        <pc:spChg chg="add del mod">
          <ac:chgData name="우찬 이" userId="8ed9dc84cb7f76a7" providerId="LiveId" clId="{7996C556-C735-493D-8F1A-0F82772E0B25}" dt="2024-04-04T07:56:04.097" v="21304" actId="478"/>
          <ac:spMkLst>
            <pc:docMk/>
            <pc:sldMk cId="949469371" sldId="1531"/>
            <ac:spMk id="5" creationId="{F9CE1811-17B1-57C8-AD46-E676B5D081C2}"/>
          </ac:spMkLst>
        </pc:spChg>
        <pc:spChg chg="add mod">
          <ac:chgData name="우찬 이" userId="8ed9dc84cb7f76a7" providerId="LiveId" clId="{7996C556-C735-493D-8F1A-0F82772E0B25}" dt="2024-04-04T07:56:41.153" v="21313" actId="14100"/>
          <ac:spMkLst>
            <pc:docMk/>
            <pc:sldMk cId="949469371" sldId="1531"/>
            <ac:spMk id="6" creationId="{73EC7161-CC45-D40D-0942-5B7194C77477}"/>
          </ac:spMkLst>
        </pc:spChg>
        <pc:spChg chg="mod">
          <ac:chgData name="우찬 이" userId="8ed9dc84cb7f76a7" providerId="LiveId" clId="{7996C556-C735-493D-8F1A-0F82772E0B25}" dt="2024-04-04T04:54:23.936" v="17006" actId="14100"/>
          <ac:spMkLst>
            <pc:docMk/>
            <pc:sldMk cId="949469371" sldId="1531"/>
            <ac:spMk id="11" creationId="{0E8F0580-E6CD-4DF4-3359-E1E8D824A1FA}"/>
          </ac:spMkLst>
        </pc:spChg>
        <pc:spChg chg="mod ord">
          <ac:chgData name="우찬 이" userId="8ed9dc84cb7f76a7" providerId="LiveId" clId="{7996C556-C735-493D-8F1A-0F82772E0B25}" dt="2024-04-04T04:56:19.714" v="17072" actId="166"/>
          <ac:spMkLst>
            <pc:docMk/>
            <pc:sldMk cId="949469371" sldId="1531"/>
            <ac:spMk id="42" creationId="{700C3301-DE52-FF13-9F1A-77404E9927E3}"/>
          </ac:spMkLst>
        </pc:spChg>
        <pc:spChg chg="del">
          <ac:chgData name="우찬 이" userId="8ed9dc84cb7f76a7" providerId="LiveId" clId="{7996C556-C735-493D-8F1A-0F82772E0B25}" dt="2024-04-04T04:54:17.253" v="17005" actId="478"/>
          <ac:spMkLst>
            <pc:docMk/>
            <pc:sldMk cId="949469371" sldId="1531"/>
            <ac:spMk id="43" creationId="{EFC6B88C-54FF-719C-0056-246B21FDF8E9}"/>
          </ac:spMkLst>
        </pc:spChg>
        <pc:spChg chg="mod ord">
          <ac:chgData name="우찬 이" userId="8ed9dc84cb7f76a7" providerId="LiveId" clId="{7996C556-C735-493D-8F1A-0F82772E0B25}" dt="2024-04-04T07:56:28.599" v="21312" actId="1038"/>
          <ac:spMkLst>
            <pc:docMk/>
            <pc:sldMk cId="949469371" sldId="1531"/>
            <ac:spMk id="46" creationId="{595176A5-9953-822A-8688-8F491B5F8DB7}"/>
          </ac:spMkLst>
        </pc:spChg>
        <pc:spChg chg="mod">
          <ac:chgData name="우찬 이" userId="8ed9dc84cb7f76a7" providerId="LiveId" clId="{7996C556-C735-493D-8F1A-0F82772E0B25}" dt="2024-04-04T07:56:09.944" v="21306" actId="1076"/>
          <ac:spMkLst>
            <pc:docMk/>
            <pc:sldMk cId="949469371" sldId="1531"/>
            <ac:spMk id="51" creationId="{26C126F2-6DBA-5B2E-CE7D-E62D1FEA9657}"/>
          </ac:spMkLst>
        </pc:spChg>
        <pc:spChg chg="mod">
          <ac:chgData name="우찬 이" userId="8ed9dc84cb7f76a7" providerId="LiveId" clId="{7996C556-C735-493D-8F1A-0F82772E0B25}" dt="2024-04-04T07:56:09.944" v="21306" actId="1076"/>
          <ac:spMkLst>
            <pc:docMk/>
            <pc:sldMk cId="949469371" sldId="1531"/>
            <ac:spMk id="52" creationId="{24AE0152-92C2-37EF-CAAD-57C713045452}"/>
          </ac:spMkLst>
        </pc:spChg>
        <pc:spChg chg="mod">
          <ac:chgData name="우찬 이" userId="8ed9dc84cb7f76a7" providerId="LiveId" clId="{7996C556-C735-493D-8F1A-0F82772E0B25}" dt="2024-04-04T04:57:04.919" v="17167" actId="20577"/>
          <ac:spMkLst>
            <pc:docMk/>
            <pc:sldMk cId="949469371" sldId="1531"/>
            <ac:spMk id="53" creationId="{53035458-0CF8-FD8D-4274-296F0A1F88C8}"/>
          </ac:spMkLst>
        </pc:spChg>
        <pc:grpChg chg="mod">
          <ac:chgData name="우찬 이" userId="8ed9dc84cb7f76a7" providerId="LiveId" clId="{7996C556-C735-493D-8F1A-0F82772E0B25}" dt="2024-04-04T07:56:09.944" v="21306" actId="1076"/>
          <ac:grpSpMkLst>
            <pc:docMk/>
            <pc:sldMk cId="949469371" sldId="1531"/>
            <ac:grpSpMk id="50" creationId="{6F7D5831-24EE-342D-03E0-2A5DA8BA9094}"/>
          </ac:grpSpMkLst>
        </pc:grpChg>
        <pc:graphicFrameChg chg="mod modGraphic">
          <ac:chgData name="우찬 이" userId="8ed9dc84cb7f76a7" providerId="LiveId" clId="{7996C556-C735-493D-8F1A-0F82772E0B25}" dt="2024-04-04T09:00:03.336" v="22209" actId="207"/>
          <ac:graphicFrameMkLst>
            <pc:docMk/>
            <pc:sldMk cId="949469371" sldId="1531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4T07:36:06.653" v="21015" actId="20577"/>
          <ac:graphicFrameMkLst>
            <pc:docMk/>
            <pc:sldMk cId="949469371" sldId="1531"/>
            <ac:graphicFrameMk id="4" creationId="{007A2D44-3900-D0C3-BA0D-22D029B98F0B}"/>
          </ac:graphicFrameMkLst>
        </pc:graphicFrameChg>
        <pc:picChg chg="del">
          <ac:chgData name="우찬 이" userId="8ed9dc84cb7f76a7" providerId="LiveId" clId="{7996C556-C735-493D-8F1A-0F82772E0B25}" dt="2024-04-04T04:54:16.193" v="17004" actId="478"/>
          <ac:picMkLst>
            <pc:docMk/>
            <pc:sldMk cId="949469371" sldId="1531"/>
            <ac:picMk id="40" creationId="{F6CE9BD6-44A6-9C0E-2C5E-26F1BEBFC7BD}"/>
          </ac:picMkLst>
        </pc:picChg>
        <pc:picChg chg="mod ord modCrop">
          <ac:chgData name="우찬 이" userId="8ed9dc84cb7f76a7" providerId="LiveId" clId="{7996C556-C735-493D-8F1A-0F82772E0B25}" dt="2024-04-04T07:56:57.633" v="21315" actId="14861"/>
          <ac:picMkLst>
            <pc:docMk/>
            <pc:sldMk cId="949469371" sldId="1531"/>
            <ac:picMk id="45" creationId="{3CBC102E-6660-1546-FB55-55021D8393C7}"/>
          </ac:picMkLst>
        </pc:picChg>
        <pc:cxnChg chg="del mod">
          <ac:chgData name="우찬 이" userId="8ed9dc84cb7f76a7" providerId="LiveId" clId="{7996C556-C735-493D-8F1A-0F82772E0B25}" dt="2024-04-04T04:54:15.786" v="17003" actId="478"/>
          <ac:cxnSpMkLst>
            <pc:docMk/>
            <pc:sldMk cId="949469371" sldId="1531"/>
            <ac:cxnSpMk id="48" creationId="{166305DE-45F8-8E41-286E-5F9CCA0AC799}"/>
          </ac:cxnSpMkLst>
        </pc:cxnChg>
      </pc:sldChg>
      <pc:sldChg chg="add del">
        <pc:chgData name="우찬 이" userId="8ed9dc84cb7f76a7" providerId="LiveId" clId="{7996C556-C735-493D-8F1A-0F82772E0B25}" dt="2024-04-04T05:11:40.936" v="17580" actId="47"/>
        <pc:sldMkLst>
          <pc:docMk/>
          <pc:sldMk cId="3561659057" sldId="1532"/>
        </pc:sldMkLst>
      </pc:sldChg>
      <pc:sldChg chg="addSp delSp modSp add mod">
        <pc:chgData name="우찬 이" userId="8ed9dc84cb7f76a7" providerId="LiveId" clId="{7996C556-C735-493D-8F1A-0F82772E0B25}" dt="2024-04-04T08:57:42.700" v="22187" actId="20577"/>
        <pc:sldMkLst>
          <pc:docMk/>
          <pc:sldMk cId="1925083614" sldId="1533"/>
        </pc:sldMkLst>
        <pc:spChg chg="add mod">
          <ac:chgData name="우찬 이" userId="8ed9dc84cb7f76a7" providerId="LiveId" clId="{7996C556-C735-493D-8F1A-0F82772E0B25}" dt="2024-04-04T07:54:41.553" v="21267" actId="1582"/>
          <ac:spMkLst>
            <pc:docMk/>
            <pc:sldMk cId="1925083614" sldId="1533"/>
            <ac:spMk id="20" creationId="{6709BA8C-D3E4-8355-A51A-0BFFA149C7AC}"/>
          </ac:spMkLst>
        </pc:spChg>
        <pc:spChg chg="del mod ord">
          <ac:chgData name="우찬 이" userId="8ed9dc84cb7f76a7" providerId="LiveId" clId="{7996C556-C735-493D-8F1A-0F82772E0B25}" dt="2024-04-04T05:19:51.635" v="17673" actId="478"/>
          <ac:spMkLst>
            <pc:docMk/>
            <pc:sldMk cId="1925083614" sldId="1533"/>
            <ac:spMk id="21" creationId="{ED950786-DF02-D87E-4C6B-C79ADFA77E33}"/>
          </ac:spMkLst>
        </pc:spChg>
        <pc:spChg chg="add mod">
          <ac:chgData name="우찬 이" userId="8ed9dc84cb7f76a7" providerId="LiveId" clId="{7996C556-C735-493D-8F1A-0F82772E0B25}" dt="2024-04-04T05:24:53.509" v="17949" actId="1037"/>
          <ac:spMkLst>
            <pc:docMk/>
            <pc:sldMk cId="1925083614" sldId="1533"/>
            <ac:spMk id="22" creationId="{4A5B0DB3-0547-983E-DC39-A794054B22AE}"/>
          </ac:spMkLst>
        </pc:spChg>
        <pc:spChg chg="del">
          <ac:chgData name="우찬 이" userId="8ed9dc84cb7f76a7" providerId="LiveId" clId="{7996C556-C735-493D-8F1A-0F82772E0B25}" dt="2024-04-04T05:10:39.686" v="17578" actId="478"/>
          <ac:spMkLst>
            <pc:docMk/>
            <pc:sldMk cId="1925083614" sldId="1533"/>
            <ac:spMk id="25" creationId="{F53D08CB-2938-AE7A-6B13-EFF789758961}"/>
          </ac:spMkLst>
        </pc:spChg>
        <pc:spChg chg="mod">
          <ac:chgData name="우찬 이" userId="8ed9dc84cb7f76a7" providerId="LiveId" clId="{7996C556-C735-493D-8F1A-0F82772E0B25}" dt="2024-04-04T05:24:53.509" v="17949" actId="1037"/>
          <ac:spMkLst>
            <pc:docMk/>
            <pc:sldMk cId="1925083614" sldId="1533"/>
            <ac:spMk id="27" creationId="{3F225C99-C9A1-68FD-3EE3-8B557BA3CEB5}"/>
          </ac:spMkLst>
        </pc:spChg>
        <pc:spChg chg="mod">
          <ac:chgData name="우찬 이" userId="8ed9dc84cb7f76a7" providerId="LiveId" clId="{7996C556-C735-493D-8F1A-0F82772E0B25}" dt="2024-04-04T05:24:53.509" v="17949" actId="1037"/>
          <ac:spMkLst>
            <pc:docMk/>
            <pc:sldMk cId="1925083614" sldId="1533"/>
            <ac:spMk id="28" creationId="{1E2B1D73-9C1A-CF8B-7D01-9DD03C6EB15B}"/>
          </ac:spMkLst>
        </pc:spChg>
        <pc:spChg chg="add mod ord">
          <ac:chgData name="우찬 이" userId="8ed9dc84cb7f76a7" providerId="LiveId" clId="{7996C556-C735-493D-8F1A-0F82772E0B25}" dt="2024-04-04T05:25:57.169" v="17971" actId="166"/>
          <ac:spMkLst>
            <pc:docMk/>
            <pc:sldMk cId="1925083614" sldId="1533"/>
            <ac:spMk id="30" creationId="{43B13E5E-3823-447A-5F52-1786370A5E0F}"/>
          </ac:spMkLst>
        </pc:spChg>
        <pc:spChg chg="del mod">
          <ac:chgData name="우찬 이" userId="8ed9dc84cb7f76a7" providerId="LiveId" clId="{7996C556-C735-493D-8F1A-0F82772E0B25}" dt="2024-04-04T05:10:06.657" v="17555" actId="478"/>
          <ac:spMkLst>
            <pc:docMk/>
            <pc:sldMk cId="1925083614" sldId="1533"/>
            <ac:spMk id="32" creationId="{ACBBC928-F316-FFDB-D828-15F3B09417A6}"/>
          </ac:spMkLst>
        </pc:spChg>
        <pc:spChg chg="del">
          <ac:chgData name="우찬 이" userId="8ed9dc84cb7f76a7" providerId="LiveId" clId="{7996C556-C735-493D-8F1A-0F82772E0B25}" dt="2024-04-04T05:10:39.686" v="17578" actId="478"/>
          <ac:spMkLst>
            <pc:docMk/>
            <pc:sldMk cId="1925083614" sldId="1533"/>
            <ac:spMk id="35" creationId="{DC1517C0-4DCD-E2E2-9B6D-01A1F8BF009A}"/>
          </ac:spMkLst>
        </pc:spChg>
        <pc:spChg chg="del">
          <ac:chgData name="우찬 이" userId="8ed9dc84cb7f76a7" providerId="LiveId" clId="{7996C556-C735-493D-8F1A-0F82772E0B25}" dt="2024-04-04T05:10:30.226" v="17576" actId="478"/>
          <ac:spMkLst>
            <pc:docMk/>
            <pc:sldMk cId="1925083614" sldId="1533"/>
            <ac:spMk id="48" creationId="{ED005EBA-2533-ADD4-9971-4BFD2A4F87AD}"/>
          </ac:spMkLst>
        </pc:spChg>
        <pc:spChg chg="del">
          <ac:chgData name="우찬 이" userId="8ed9dc84cb7f76a7" providerId="LiveId" clId="{7996C556-C735-493D-8F1A-0F82772E0B25}" dt="2024-04-04T05:10:29.424" v="17575" actId="478"/>
          <ac:spMkLst>
            <pc:docMk/>
            <pc:sldMk cId="1925083614" sldId="1533"/>
            <ac:spMk id="53" creationId="{03ECE20E-3BB4-4B6E-D1F9-586D9B190907}"/>
          </ac:spMkLst>
        </pc:spChg>
        <pc:grpChg chg="add del mod">
          <ac:chgData name="우찬 이" userId="8ed9dc84cb7f76a7" providerId="LiveId" clId="{7996C556-C735-493D-8F1A-0F82772E0B25}" dt="2024-04-04T05:16:25.296" v="17657" actId="478"/>
          <ac:grpSpMkLst>
            <pc:docMk/>
            <pc:sldMk cId="1925083614" sldId="1533"/>
            <ac:grpSpMk id="5" creationId="{793B63B4-73E4-2D64-A73B-DDE795493BDF}"/>
          </ac:grpSpMkLst>
        </pc:grpChg>
        <pc:grpChg chg="add del mod">
          <ac:chgData name="우찬 이" userId="8ed9dc84cb7f76a7" providerId="LiveId" clId="{7996C556-C735-493D-8F1A-0F82772E0B25}" dt="2024-04-04T05:13:20.044" v="17600" actId="478"/>
          <ac:grpSpMkLst>
            <pc:docMk/>
            <pc:sldMk cId="1925083614" sldId="1533"/>
            <ac:grpSpMk id="11" creationId="{C7EE749F-4CC6-2989-7DB5-6A7AC322ED89}"/>
          </ac:grpSpMkLst>
        </pc:grpChg>
        <pc:grpChg chg="add del mod">
          <ac:chgData name="우찬 이" userId="8ed9dc84cb7f76a7" providerId="LiveId" clId="{7996C556-C735-493D-8F1A-0F82772E0B25}" dt="2024-04-04T05:19:51.635" v="17673" actId="478"/>
          <ac:grpSpMkLst>
            <pc:docMk/>
            <pc:sldMk cId="1925083614" sldId="1533"/>
            <ac:grpSpMk id="17" creationId="{F64B733C-E085-2E36-340B-515EA208CFA4}"/>
          </ac:grpSpMkLst>
        </pc:grpChg>
        <pc:grpChg chg="del">
          <ac:chgData name="우찬 이" userId="8ed9dc84cb7f76a7" providerId="LiveId" clId="{7996C556-C735-493D-8F1A-0F82772E0B25}" dt="2024-04-04T05:11:58.589" v="17581" actId="478"/>
          <ac:grpSpMkLst>
            <pc:docMk/>
            <pc:sldMk cId="1925083614" sldId="1533"/>
            <ac:grpSpMk id="24" creationId="{0AF16FBB-9B90-B625-67B9-396391CEAB0C}"/>
          </ac:grpSpMkLst>
        </pc:grpChg>
        <pc:grpChg chg="add mod">
          <ac:chgData name="우찬 이" userId="8ed9dc84cb7f76a7" providerId="LiveId" clId="{7996C556-C735-493D-8F1A-0F82772E0B25}" dt="2024-04-04T05:24:53.509" v="17949" actId="1037"/>
          <ac:grpSpMkLst>
            <pc:docMk/>
            <pc:sldMk cId="1925083614" sldId="1533"/>
            <ac:grpSpMk id="26" creationId="{B0008C4B-4FD7-AE86-4130-28DCCD37B50F}"/>
          </ac:grpSpMkLst>
        </pc:grpChg>
        <pc:grpChg chg="del">
          <ac:chgData name="우찬 이" userId="8ed9dc84cb7f76a7" providerId="LiveId" clId="{7996C556-C735-493D-8F1A-0F82772E0B25}" dt="2024-04-04T05:10:39.686" v="17578" actId="478"/>
          <ac:grpSpMkLst>
            <pc:docMk/>
            <pc:sldMk cId="1925083614" sldId="1533"/>
            <ac:grpSpMk id="37" creationId="{17C3E9C0-F385-029F-3DDA-4DEB072C03D3}"/>
          </ac:grpSpMkLst>
        </pc:grpChg>
        <pc:graphicFrameChg chg="mod modGraphic">
          <ac:chgData name="우찬 이" userId="8ed9dc84cb7f76a7" providerId="LiveId" clId="{7996C556-C735-493D-8F1A-0F82772E0B25}" dt="2024-04-04T08:57:42.700" v="22187" actId="20577"/>
          <ac:graphicFrameMkLst>
            <pc:docMk/>
            <pc:sldMk cId="1925083614" sldId="1533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4T07:36:35.160" v="21090" actId="20577"/>
          <ac:graphicFrameMkLst>
            <pc:docMk/>
            <pc:sldMk cId="1925083614" sldId="1533"/>
            <ac:graphicFrameMk id="4" creationId="{007A2D44-3900-D0C3-BA0D-22D029B98F0B}"/>
          </ac:graphicFrameMkLst>
        </pc:graphicFrameChg>
        <pc:picChg chg="mod">
          <ac:chgData name="우찬 이" userId="8ed9dc84cb7f76a7" providerId="LiveId" clId="{7996C556-C735-493D-8F1A-0F82772E0B25}" dt="2024-04-04T05:11:58.753" v="17582"/>
          <ac:picMkLst>
            <pc:docMk/>
            <pc:sldMk cId="1925083614" sldId="1533"/>
            <ac:picMk id="6" creationId="{CE9C515F-C373-E7A8-C5E1-FBB8F2B364EE}"/>
          </ac:picMkLst>
        </pc:picChg>
        <pc:picChg chg="mod modCrop">
          <ac:chgData name="우찬 이" userId="8ed9dc84cb7f76a7" providerId="LiveId" clId="{7996C556-C735-493D-8F1A-0F82772E0B25}" dt="2024-04-04T05:13:46.125" v="17608" actId="732"/>
          <ac:picMkLst>
            <pc:docMk/>
            <pc:sldMk cId="1925083614" sldId="1533"/>
            <ac:picMk id="7" creationId="{7DE173F2-4EA7-C362-EEAE-1480F8F58311}"/>
          </ac:picMkLst>
        </pc:picChg>
        <pc:picChg chg="add mod modCrop">
          <ac:chgData name="우찬 이" userId="8ed9dc84cb7f76a7" providerId="LiveId" clId="{7996C556-C735-493D-8F1A-0F82772E0B25}" dt="2024-04-04T05:17:20.763" v="17670" actId="208"/>
          <ac:picMkLst>
            <pc:docMk/>
            <pc:sldMk cId="1925083614" sldId="1533"/>
            <ac:picMk id="10" creationId="{1486C18F-0C2A-A94F-BFA2-28A748B81DC3}"/>
          </ac:picMkLst>
        </pc:picChg>
        <pc:picChg chg="mod">
          <ac:chgData name="우찬 이" userId="8ed9dc84cb7f76a7" providerId="LiveId" clId="{7996C556-C735-493D-8F1A-0F82772E0B25}" dt="2024-04-04T05:13:18.047" v="17598"/>
          <ac:picMkLst>
            <pc:docMk/>
            <pc:sldMk cId="1925083614" sldId="1533"/>
            <ac:picMk id="12" creationId="{319B2D50-FFE2-9222-F803-91B06A39685D}"/>
          </ac:picMkLst>
        </pc:picChg>
        <pc:picChg chg="mod">
          <ac:chgData name="우찬 이" userId="8ed9dc84cb7f76a7" providerId="LiveId" clId="{7996C556-C735-493D-8F1A-0F82772E0B25}" dt="2024-04-04T05:13:18.047" v="17598"/>
          <ac:picMkLst>
            <pc:docMk/>
            <pc:sldMk cId="1925083614" sldId="1533"/>
            <ac:picMk id="13" creationId="{298B151F-9688-EEFF-9617-283058323957}"/>
          </ac:picMkLst>
        </pc:picChg>
        <pc:picChg chg="add del mod">
          <ac:chgData name="우찬 이" userId="8ed9dc84cb7f76a7" providerId="LiveId" clId="{7996C556-C735-493D-8F1A-0F82772E0B25}" dt="2024-04-04T05:13:33.673" v="17606" actId="478"/>
          <ac:picMkLst>
            <pc:docMk/>
            <pc:sldMk cId="1925083614" sldId="1533"/>
            <ac:picMk id="15" creationId="{1FAE59A0-648F-B33D-4F4F-E360E60EF82D}"/>
          </ac:picMkLst>
        </pc:picChg>
        <pc:picChg chg="add mod modCrop">
          <ac:chgData name="우찬 이" userId="8ed9dc84cb7f76a7" providerId="LiveId" clId="{7996C556-C735-493D-8F1A-0F82772E0B25}" dt="2024-04-04T05:17:20.763" v="17670" actId="208"/>
          <ac:picMkLst>
            <pc:docMk/>
            <pc:sldMk cId="1925083614" sldId="1533"/>
            <ac:picMk id="16" creationId="{8324672E-2D8A-9FB8-1738-24A6D3ACCC99}"/>
          </ac:picMkLst>
        </pc:picChg>
        <pc:picChg chg="add mod modCrop">
          <ac:chgData name="우찬 이" userId="8ed9dc84cb7f76a7" providerId="LiveId" clId="{7996C556-C735-493D-8F1A-0F82772E0B25}" dt="2024-04-04T05:24:49.366" v="17948" actId="1035"/>
          <ac:picMkLst>
            <pc:docMk/>
            <pc:sldMk cId="1925083614" sldId="1533"/>
            <ac:picMk id="19" creationId="{2A0E5601-C248-8AD8-FCCA-660D7920F263}"/>
          </ac:picMkLst>
        </pc:picChg>
        <pc:picChg chg="add del mod">
          <ac:chgData name="우찬 이" userId="8ed9dc84cb7f76a7" providerId="LiveId" clId="{7996C556-C735-493D-8F1A-0F82772E0B25}" dt="2024-04-04T05:23:32.428" v="17698" actId="478"/>
          <ac:picMkLst>
            <pc:docMk/>
            <pc:sldMk cId="1925083614" sldId="1533"/>
            <ac:picMk id="29" creationId="{B31CC104-7E31-A7E1-B2F0-87A4F585BDCE}"/>
          </ac:picMkLst>
        </pc:picChg>
        <pc:picChg chg="del">
          <ac:chgData name="우찬 이" userId="8ed9dc84cb7f76a7" providerId="LiveId" clId="{7996C556-C735-493D-8F1A-0F82772E0B25}" dt="2024-04-04T05:10:40.427" v="17579" actId="478"/>
          <ac:picMkLst>
            <pc:docMk/>
            <pc:sldMk cId="1925083614" sldId="1533"/>
            <ac:picMk id="31" creationId="{17787566-F53C-31E4-3BD6-0322AE69D3D2}"/>
          </ac:picMkLst>
        </pc:picChg>
        <pc:picChg chg="del">
          <ac:chgData name="우찬 이" userId="8ed9dc84cb7f76a7" providerId="LiveId" clId="{7996C556-C735-493D-8F1A-0F82772E0B25}" dt="2024-04-04T05:10:39.686" v="17578" actId="478"/>
          <ac:picMkLst>
            <pc:docMk/>
            <pc:sldMk cId="1925083614" sldId="1533"/>
            <ac:picMk id="34" creationId="{4570F89F-5F80-F8D1-823E-C1B9BBE865E4}"/>
          </ac:picMkLst>
        </pc:picChg>
        <pc:picChg chg="del">
          <ac:chgData name="우찬 이" userId="8ed9dc84cb7f76a7" providerId="LiveId" clId="{7996C556-C735-493D-8F1A-0F82772E0B25}" dt="2024-04-04T05:10:39.686" v="17578" actId="478"/>
          <ac:picMkLst>
            <pc:docMk/>
            <pc:sldMk cId="1925083614" sldId="1533"/>
            <ac:picMk id="36" creationId="{0229605C-9919-97B7-21A0-254C2CFEB6F1}"/>
          </ac:picMkLst>
        </pc:picChg>
        <pc:picChg chg="add mod">
          <ac:chgData name="우찬 이" userId="8ed9dc84cb7f76a7" providerId="LiveId" clId="{7996C556-C735-493D-8F1A-0F82772E0B25}" dt="2024-04-04T05:25:54.692" v="17970" actId="1076"/>
          <ac:picMkLst>
            <pc:docMk/>
            <pc:sldMk cId="1925083614" sldId="1533"/>
            <ac:picMk id="41" creationId="{732ACF67-AD97-F654-4868-38CCA792D181}"/>
          </ac:picMkLst>
        </pc:picChg>
        <pc:picChg chg="del">
          <ac:chgData name="우찬 이" userId="8ed9dc84cb7f76a7" providerId="LiveId" clId="{7996C556-C735-493D-8F1A-0F82772E0B25}" dt="2024-04-04T05:10:27.451" v="17573" actId="478"/>
          <ac:picMkLst>
            <pc:docMk/>
            <pc:sldMk cId="1925083614" sldId="1533"/>
            <ac:picMk id="45" creationId="{4222F2A5-D479-8AE3-0996-711D0CFEF364}"/>
          </ac:picMkLst>
        </pc:picChg>
        <pc:cxnChg chg="del mod">
          <ac:chgData name="우찬 이" userId="8ed9dc84cb7f76a7" providerId="LiveId" clId="{7996C556-C735-493D-8F1A-0F82772E0B25}" dt="2024-04-04T05:10:28.209" v="17574" actId="478"/>
          <ac:cxnSpMkLst>
            <pc:docMk/>
            <pc:sldMk cId="1925083614" sldId="1533"/>
            <ac:cxnSpMk id="40" creationId="{83E6C812-E09D-753F-E95B-1C071372E44E}"/>
          </ac:cxnSpMkLst>
        </pc:cxnChg>
        <pc:cxnChg chg="del">
          <ac:chgData name="우찬 이" userId="8ed9dc84cb7f76a7" providerId="LiveId" clId="{7996C556-C735-493D-8F1A-0F82772E0B25}" dt="2024-04-04T05:10:39.686" v="17578" actId="478"/>
          <ac:cxnSpMkLst>
            <pc:docMk/>
            <pc:sldMk cId="1925083614" sldId="1533"/>
            <ac:cxnSpMk id="49" creationId="{0D1E8619-84AA-FCA6-13E4-256101645AF8}"/>
          </ac:cxnSpMkLst>
        </pc:cxnChg>
      </pc:sldChg>
      <pc:sldChg chg="addSp delSp modSp add mod">
        <pc:chgData name="우찬 이" userId="8ed9dc84cb7f76a7" providerId="LiveId" clId="{7996C556-C735-493D-8F1A-0F82772E0B25}" dt="2024-04-04T08:58:58.965" v="22199" actId="207"/>
        <pc:sldMkLst>
          <pc:docMk/>
          <pc:sldMk cId="2343343323" sldId="1534"/>
        </pc:sldMkLst>
        <pc:spChg chg="add mod ord">
          <ac:chgData name="우찬 이" userId="8ed9dc84cb7f76a7" providerId="LiveId" clId="{7996C556-C735-493D-8F1A-0F82772E0B25}" dt="2024-04-04T05:39:40.853" v="18794" actId="20577"/>
          <ac:spMkLst>
            <pc:docMk/>
            <pc:sldMk cId="2343343323" sldId="1534"/>
            <ac:spMk id="7" creationId="{6D98D1AE-158C-AE98-BE87-D55C92410A2B}"/>
          </ac:spMkLst>
        </pc:spChg>
        <pc:spChg chg="add mod">
          <ac:chgData name="우찬 이" userId="8ed9dc84cb7f76a7" providerId="LiveId" clId="{7996C556-C735-493D-8F1A-0F82772E0B25}" dt="2024-04-04T07:54:36.193" v="21266" actId="1582"/>
          <ac:spMkLst>
            <pc:docMk/>
            <pc:sldMk cId="2343343323" sldId="1534"/>
            <ac:spMk id="8" creationId="{4A41A959-9E31-3F63-DC6B-7E5342601CC6}"/>
          </ac:spMkLst>
        </pc:spChg>
        <pc:spChg chg="add mod">
          <ac:chgData name="우찬 이" userId="8ed9dc84cb7f76a7" providerId="LiveId" clId="{7996C556-C735-493D-8F1A-0F82772E0B25}" dt="2024-04-04T07:54:36.193" v="21266" actId="1582"/>
          <ac:spMkLst>
            <pc:docMk/>
            <pc:sldMk cId="2343343323" sldId="1534"/>
            <ac:spMk id="9" creationId="{97FC50AF-FB21-3B50-30BF-73F96F7906DD}"/>
          </ac:spMkLst>
        </pc:spChg>
        <pc:spChg chg="add mod">
          <ac:chgData name="우찬 이" userId="8ed9dc84cb7f76a7" providerId="LiveId" clId="{7996C556-C735-493D-8F1A-0F82772E0B25}" dt="2024-04-04T05:39:49.494" v="18800" actId="20577"/>
          <ac:spMkLst>
            <pc:docMk/>
            <pc:sldMk cId="2343343323" sldId="1534"/>
            <ac:spMk id="11" creationId="{DDCA0BDC-C639-6C40-8EAE-67DA6691F7D3}"/>
          </ac:spMkLst>
        </pc:spChg>
        <pc:spChg chg="add mod">
          <ac:chgData name="우찬 이" userId="8ed9dc84cb7f76a7" providerId="LiveId" clId="{7996C556-C735-493D-8F1A-0F82772E0B25}" dt="2024-04-04T05:39:55.081" v="18802" actId="1076"/>
          <ac:spMkLst>
            <pc:docMk/>
            <pc:sldMk cId="2343343323" sldId="1534"/>
            <ac:spMk id="13" creationId="{C50E0A82-5CCE-ED15-90E4-C14B39527545}"/>
          </ac:spMkLst>
        </pc:spChg>
        <pc:spChg chg="mod">
          <ac:chgData name="우찬 이" userId="8ed9dc84cb7f76a7" providerId="LiveId" clId="{7996C556-C735-493D-8F1A-0F82772E0B25}" dt="2024-04-04T05:33:49.803" v="18111" actId="1076"/>
          <ac:spMkLst>
            <pc:docMk/>
            <pc:sldMk cId="2343343323" sldId="1534"/>
            <ac:spMk id="21" creationId="{ED950786-DF02-D87E-4C6B-C79ADFA77E33}"/>
          </ac:spMkLst>
        </pc:spChg>
        <pc:grpChg chg="mod">
          <ac:chgData name="우찬 이" userId="8ed9dc84cb7f76a7" providerId="LiveId" clId="{7996C556-C735-493D-8F1A-0F82772E0B25}" dt="2024-04-04T05:33:22.508" v="18105" actId="14100"/>
          <ac:grpSpMkLst>
            <pc:docMk/>
            <pc:sldMk cId="2343343323" sldId="1534"/>
            <ac:grpSpMk id="17" creationId="{F64B733C-E085-2E36-340B-515EA208CFA4}"/>
          </ac:grpSpMkLst>
        </pc:grpChg>
        <pc:graphicFrameChg chg="mod modGraphic">
          <ac:chgData name="우찬 이" userId="8ed9dc84cb7f76a7" providerId="LiveId" clId="{7996C556-C735-493D-8F1A-0F82772E0B25}" dt="2024-04-04T08:58:58.965" v="22199" actId="207"/>
          <ac:graphicFrameMkLst>
            <pc:docMk/>
            <pc:sldMk cId="2343343323" sldId="1534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4T07:36:46.145" v="21109" actId="20577"/>
          <ac:graphicFrameMkLst>
            <pc:docMk/>
            <pc:sldMk cId="2343343323" sldId="1534"/>
            <ac:graphicFrameMk id="4" creationId="{007A2D44-3900-D0C3-BA0D-22D029B98F0B}"/>
          </ac:graphicFrameMkLst>
        </pc:graphicFrameChg>
        <pc:picChg chg="add mod modCrop">
          <ac:chgData name="우찬 이" userId="8ed9dc84cb7f76a7" providerId="LiveId" clId="{7996C556-C735-493D-8F1A-0F82772E0B25}" dt="2024-04-04T05:38:12.749" v="18543" actId="1076"/>
          <ac:picMkLst>
            <pc:docMk/>
            <pc:sldMk cId="2343343323" sldId="1534"/>
            <ac:picMk id="6" creationId="{882CC226-D680-AC22-79E5-C7513B5DB2B1}"/>
          </ac:picMkLst>
        </pc:picChg>
        <pc:picChg chg="mod modCrop">
          <ac:chgData name="우찬 이" userId="8ed9dc84cb7f76a7" providerId="LiveId" clId="{7996C556-C735-493D-8F1A-0F82772E0B25}" dt="2024-04-04T05:33:40.878" v="18108" actId="732"/>
          <ac:picMkLst>
            <pc:docMk/>
            <pc:sldMk cId="2343343323" sldId="1534"/>
            <ac:picMk id="10" creationId="{1486C18F-0C2A-A94F-BFA2-28A748B81DC3}"/>
          </ac:picMkLst>
        </pc:picChg>
        <pc:picChg chg="add del mod modCrop">
          <ac:chgData name="우찬 이" userId="8ed9dc84cb7f76a7" providerId="LiveId" clId="{7996C556-C735-493D-8F1A-0F82772E0B25}" dt="2024-04-04T05:38:09.198" v="18542" actId="478"/>
          <ac:picMkLst>
            <pc:docMk/>
            <pc:sldMk cId="2343343323" sldId="1534"/>
            <ac:picMk id="12" creationId="{FF31571D-03C4-AEBF-3B9C-91169216D3FA}"/>
          </ac:picMkLst>
        </pc:picChg>
        <pc:picChg chg="mod modCrop">
          <ac:chgData name="우찬 이" userId="8ed9dc84cb7f76a7" providerId="LiveId" clId="{7996C556-C735-493D-8F1A-0F82772E0B25}" dt="2024-04-04T05:33:29.201" v="18106" actId="732"/>
          <ac:picMkLst>
            <pc:docMk/>
            <pc:sldMk cId="2343343323" sldId="1534"/>
            <ac:picMk id="16" creationId="{8324672E-2D8A-9FB8-1738-24A6D3ACCC99}"/>
          </ac:picMkLst>
        </pc:picChg>
        <pc:cxnChg chg="add mod">
          <ac:chgData name="우찬 이" userId="8ed9dc84cb7f76a7" providerId="LiveId" clId="{7996C556-C735-493D-8F1A-0F82772E0B25}" dt="2024-04-04T07:54:36.193" v="21266" actId="1582"/>
          <ac:cxnSpMkLst>
            <pc:docMk/>
            <pc:sldMk cId="2343343323" sldId="1534"/>
            <ac:cxnSpMk id="14" creationId="{A8653D29-3B23-96A8-A40A-8ED5E13EA56F}"/>
          </ac:cxnSpMkLst>
        </pc:cxnChg>
      </pc:sldChg>
      <pc:sldChg chg="addSp delSp modSp add mod">
        <pc:chgData name="우찬 이" userId="8ed9dc84cb7f76a7" providerId="LiveId" clId="{7996C556-C735-493D-8F1A-0F82772E0B25}" dt="2024-04-04T08:59:02.325" v="22200" actId="207"/>
        <pc:sldMkLst>
          <pc:docMk/>
          <pc:sldMk cId="4200520628" sldId="1535"/>
        </pc:sldMkLst>
        <pc:spChg chg="del">
          <ac:chgData name="우찬 이" userId="8ed9dc84cb7f76a7" providerId="LiveId" clId="{7996C556-C735-493D-8F1A-0F82772E0B25}" dt="2024-04-04T05:39:36.500" v="18791" actId="478"/>
          <ac:spMkLst>
            <pc:docMk/>
            <pc:sldMk cId="4200520628" sldId="1535"/>
            <ac:spMk id="7" creationId="{6D98D1AE-158C-AE98-BE87-D55C92410A2B}"/>
          </ac:spMkLst>
        </pc:spChg>
        <pc:spChg chg="del">
          <ac:chgData name="우찬 이" userId="8ed9dc84cb7f76a7" providerId="LiveId" clId="{7996C556-C735-493D-8F1A-0F82772E0B25}" dt="2024-04-04T05:39:35.346" v="18790" actId="478"/>
          <ac:spMkLst>
            <pc:docMk/>
            <pc:sldMk cId="4200520628" sldId="1535"/>
            <ac:spMk id="8" creationId="{4A41A959-9E31-3F63-DC6B-7E5342601CC6}"/>
          </ac:spMkLst>
        </pc:spChg>
        <pc:spChg chg="del">
          <ac:chgData name="우찬 이" userId="8ed9dc84cb7f76a7" providerId="LiveId" clId="{7996C556-C735-493D-8F1A-0F82772E0B25}" dt="2024-04-04T05:39:38.368" v="18792" actId="478"/>
          <ac:spMkLst>
            <pc:docMk/>
            <pc:sldMk cId="4200520628" sldId="1535"/>
            <ac:spMk id="9" creationId="{97FC50AF-FB21-3B50-30BF-73F96F7906DD}"/>
          </ac:spMkLst>
        </pc:spChg>
        <pc:spChg chg="del mod">
          <ac:chgData name="우찬 이" userId="8ed9dc84cb7f76a7" providerId="LiveId" clId="{7996C556-C735-493D-8F1A-0F82772E0B25}" dt="2024-04-04T05:50:05.493" v="19339" actId="478"/>
          <ac:spMkLst>
            <pc:docMk/>
            <pc:sldMk cId="4200520628" sldId="1535"/>
            <ac:spMk id="11" creationId="{DDCA0BDC-C639-6C40-8EAE-67DA6691F7D3}"/>
          </ac:spMkLst>
        </pc:spChg>
        <pc:spChg chg="add mod">
          <ac:chgData name="우찬 이" userId="8ed9dc84cb7f76a7" providerId="LiveId" clId="{7996C556-C735-493D-8F1A-0F82772E0B25}" dt="2024-04-04T05:57:15.535" v="19472" actId="20577"/>
          <ac:spMkLst>
            <pc:docMk/>
            <pc:sldMk cId="4200520628" sldId="1535"/>
            <ac:spMk id="13" creationId="{0F736AFB-8086-8BDF-7803-590FA5264D87}"/>
          </ac:spMkLst>
        </pc:spChg>
        <pc:spChg chg="mod">
          <ac:chgData name="우찬 이" userId="8ed9dc84cb7f76a7" providerId="LiveId" clId="{7996C556-C735-493D-8F1A-0F82772E0B25}" dt="2024-04-04T05:43:17.734" v="18977" actId="1076"/>
          <ac:spMkLst>
            <pc:docMk/>
            <pc:sldMk cId="4200520628" sldId="1535"/>
            <ac:spMk id="15" creationId="{561B20CC-18D8-E1EB-4D8C-311CE350C4AD}"/>
          </ac:spMkLst>
        </pc:spChg>
        <pc:spChg chg="mod">
          <ac:chgData name="우찬 이" userId="8ed9dc84cb7f76a7" providerId="LiveId" clId="{7996C556-C735-493D-8F1A-0F82772E0B25}" dt="2024-04-04T05:43:17.734" v="18977" actId="1076"/>
          <ac:spMkLst>
            <pc:docMk/>
            <pc:sldMk cId="4200520628" sldId="1535"/>
            <ac:spMk id="18" creationId="{E4F3DC2E-1AE3-33C4-9CBA-2FA9178E3A85}"/>
          </ac:spMkLst>
        </pc:spChg>
        <pc:spChg chg="mod">
          <ac:chgData name="우찬 이" userId="8ed9dc84cb7f76a7" providerId="LiveId" clId="{7996C556-C735-493D-8F1A-0F82772E0B25}" dt="2024-04-04T05:59:14.158" v="19526" actId="14100"/>
          <ac:spMkLst>
            <pc:docMk/>
            <pc:sldMk cId="4200520628" sldId="1535"/>
            <ac:spMk id="21" creationId="{ED950786-DF02-D87E-4C6B-C79ADFA77E33}"/>
          </ac:spMkLst>
        </pc:spChg>
        <pc:spChg chg="add mod ord">
          <ac:chgData name="우찬 이" userId="8ed9dc84cb7f76a7" providerId="LiveId" clId="{7996C556-C735-493D-8F1A-0F82772E0B25}" dt="2024-04-04T07:53:44.538" v="21245" actId="1036"/>
          <ac:spMkLst>
            <pc:docMk/>
            <pc:sldMk cId="4200520628" sldId="1535"/>
            <ac:spMk id="22" creationId="{333A8484-41A8-8568-1EE9-6A8BADA7BDDE}"/>
          </ac:spMkLst>
        </pc:spChg>
        <pc:spChg chg="add del mod">
          <ac:chgData name="우찬 이" userId="8ed9dc84cb7f76a7" providerId="LiveId" clId="{7996C556-C735-493D-8F1A-0F82772E0B25}" dt="2024-04-04T05:45:27.725" v="19262" actId="478"/>
          <ac:spMkLst>
            <pc:docMk/>
            <pc:sldMk cId="4200520628" sldId="1535"/>
            <ac:spMk id="23" creationId="{F3376604-C0F3-E9EA-1E3C-79F7E481153C}"/>
          </ac:spMkLst>
        </pc:spChg>
        <pc:spChg chg="add mod ord">
          <ac:chgData name="우찬 이" userId="8ed9dc84cb7f76a7" providerId="LiveId" clId="{7996C556-C735-493D-8F1A-0F82772E0B25}" dt="2024-04-04T07:53:44.538" v="21245" actId="1036"/>
          <ac:spMkLst>
            <pc:docMk/>
            <pc:sldMk cId="4200520628" sldId="1535"/>
            <ac:spMk id="26" creationId="{A3553D4D-CAB0-A883-2783-805E44C3CE6F}"/>
          </ac:spMkLst>
        </pc:spChg>
        <pc:spChg chg="add mod">
          <ac:chgData name="우찬 이" userId="8ed9dc84cb7f76a7" providerId="LiveId" clId="{7996C556-C735-493D-8F1A-0F82772E0B25}" dt="2024-04-04T07:53:59.477" v="21251" actId="1582"/>
          <ac:spMkLst>
            <pc:docMk/>
            <pc:sldMk cId="4200520628" sldId="1535"/>
            <ac:spMk id="27" creationId="{3CF8AC2F-CA72-BBC8-783A-95DCC6DC0636}"/>
          </ac:spMkLst>
        </pc:spChg>
        <pc:spChg chg="add mod ord">
          <ac:chgData name="우찬 이" userId="8ed9dc84cb7f76a7" providerId="LiveId" clId="{7996C556-C735-493D-8F1A-0F82772E0B25}" dt="2024-04-04T05:58:36.927" v="19509" actId="1076"/>
          <ac:spMkLst>
            <pc:docMk/>
            <pc:sldMk cId="4200520628" sldId="1535"/>
            <ac:spMk id="36" creationId="{CDDE7874-4E70-20B8-24F2-A6AEBE30526E}"/>
          </ac:spMkLst>
        </pc:spChg>
        <pc:spChg chg="add del mod">
          <ac:chgData name="우찬 이" userId="8ed9dc84cb7f76a7" providerId="LiveId" clId="{7996C556-C735-493D-8F1A-0F82772E0B25}" dt="2024-04-04T05:56:48.303" v="19465" actId="478"/>
          <ac:spMkLst>
            <pc:docMk/>
            <pc:sldMk cId="4200520628" sldId="1535"/>
            <ac:spMk id="39" creationId="{7A5549EB-4AC2-C7DF-D62D-87AA06409F9C}"/>
          </ac:spMkLst>
        </pc:spChg>
        <pc:spChg chg="add mod">
          <ac:chgData name="우찬 이" userId="8ed9dc84cb7f76a7" providerId="LiveId" clId="{7996C556-C735-493D-8F1A-0F82772E0B25}" dt="2024-04-04T07:53:50.233" v="21250" actId="1038"/>
          <ac:spMkLst>
            <pc:docMk/>
            <pc:sldMk cId="4200520628" sldId="1535"/>
            <ac:spMk id="44" creationId="{AFA2D40E-66FA-A527-BAE9-AE39032D2448}"/>
          </ac:spMkLst>
        </pc:spChg>
        <pc:grpChg chg="add mod">
          <ac:chgData name="우찬 이" userId="8ed9dc84cb7f76a7" providerId="LiveId" clId="{7996C556-C735-493D-8F1A-0F82772E0B25}" dt="2024-04-04T05:53:26.612" v="19417" actId="166"/>
          <ac:grpSpMkLst>
            <pc:docMk/>
            <pc:sldMk cId="4200520628" sldId="1535"/>
            <ac:grpSpMk id="14" creationId="{B516E4E5-4873-7A9E-6C58-F3FA42F0C301}"/>
          </ac:grpSpMkLst>
        </pc:grpChg>
        <pc:grpChg chg="mod">
          <ac:chgData name="우찬 이" userId="8ed9dc84cb7f76a7" providerId="LiveId" clId="{7996C556-C735-493D-8F1A-0F82772E0B25}" dt="2024-04-04T05:59:11.549" v="19525" actId="14100"/>
          <ac:grpSpMkLst>
            <pc:docMk/>
            <pc:sldMk cId="4200520628" sldId="1535"/>
            <ac:grpSpMk id="17" creationId="{F64B733C-E085-2E36-340B-515EA208CFA4}"/>
          </ac:grpSpMkLst>
        </pc:grpChg>
        <pc:graphicFrameChg chg="mod modGraphic">
          <ac:chgData name="우찬 이" userId="8ed9dc84cb7f76a7" providerId="LiveId" clId="{7996C556-C735-493D-8F1A-0F82772E0B25}" dt="2024-04-04T08:59:02.325" v="22200" actId="207"/>
          <ac:graphicFrameMkLst>
            <pc:docMk/>
            <pc:sldMk cId="4200520628" sldId="1535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4T07:37:02.774" v="21157" actId="20577"/>
          <ac:graphicFrameMkLst>
            <pc:docMk/>
            <pc:sldMk cId="4200520628" sldId="1535"/>
            <ac:graphicFrameMk id="4" creationId="{007A2D44-3900-D0C3-BA0D-22D029B98F0B}"/>
          </ac:graphicFrameMkLst>
        </pc:graphicFrameChg>
        <pc:picChg chg="del">
          <ac:chgData name="우찬 이" userId="8ed9dc84cb7f76a7" providerId="LiveId" clId="{7996C556-C735-493D-8F1A-0F82772E0B25}" dt="2024-04-04T05:41:58.593" v="18813" actId="478"/>
          <ac:picMkLst>
            <pc:docMk/>
            <pc:sldMk cId="4200520628" sldId="1535"/>
            <ac:picMk id="6" creationId="{882CC226-D680-AC22-79E5-C7513B5DB2B1}"/>
          </ac:picMkLst>
        </pc:picChg>
        <pc:picChg chg="add mod">
          <ac:chgData name="우찬 이" userId="8ed9dc84cb7f76a7" providerId="LiveId" clId="{7996C556-C735-493D-8F1A-0F82772E0B25}" dt="2024-04-04T05:42:26.855" v="18830" actId="1076"/>
          <ac:picMkLst>
            <pc:docMk/>
            <pc:sldMk cId="4200520628" sldId="1535"/>
            <ac:picMk id="12" creationId="{91332AA2-44AA-E65B-DD32-013E55DAA9C8}"/>
          </ac:picMkLst>
        </pc:picChg>
        <pc:picChg chg="add mod modCrop">
          <ac:chgData name="우찬 이" userId="8ed9dc84cb7f76a7" providerId="LiveId" clId="{7996C556-C735-493D-8F1A-0F82772E0B25}" dt="2024-04-04T07:53:44.538" v="21245" actId="1036"/>
          <ac:picMkLst>
            <pc:docMk/>
            <pc:sldMk cId="4200520628" sldId="1535"/>
            <ac:picMk id="20" creationId="{67EC0FE5-91B6-5756-AA0E-79B6975E6B94}"/>
          </ac:picMkLst>
        </pc:picChg>
        <pc:picChg chg="add mod modCrop">
          <ac:chgData name="우찬 이" userId="8ed9dc84cb7f76a7" providerId="LiveId" clId="{7996C556-C735-493D-8F1A-0F82772E0B25}" dt="2024-04-04T07:53:44.538" v="21245" actId="1036"/>
          <ac:picMkLst>
            <pc:docMk/>
            <pc:sldMk cId="4200520628" sldId="1535"/>
            <ac:picMk id="25" creationId="{648E13E3-0B32-08A2-458C-398BECFD7E18}"/>
          </ac:picMkLst>
        </pc:picChg>
        <pc:picChg chg="add del mod">
          <ac:chgData name="우찬 이" userId="8ed9dc84cb7f76a7" providerId="LiveId" clId="{7996C556-C735-493D-8F1A-0F82772E0B25}" dt="2024-04-04T05:56:22.087" v="19453" actId="478"/>
          <ac:picMkLst>
            <pc:docMk/>
            <pc:sldMk cId="4200520628" sldId="1535"/>
            <ac:picMk id="35" creationId="{75964644-5D5F-5AD4-E54F-1AB9AA506ACD}"/>
          </ac:picMkLst>
        </pc:picChg>
        <pc:picChg chg="add mod">
          <ac:chgData name="우찬 이" userId="8ed9dc84cb7f76a7" providerId="LiveId" clId="{7996C556-C735-493D-8F1A-0F82772E0B25}" dt="2024-04-04T05:58:36.927" v="19509" actId="1076"/>
          <ac:picMkLst>
            <pc:docMk/>
            <pc:sldMk cId="4200520628" sldId="1535"/>
            <ac:picMk id="38" creationId="{32DAF605-5733-EC9E-4862-6C6C4DC95272}"/>
          </ac:picMkLst>
        </pc:picChg>
        <pc:cxnChg chg="add mod">
          <ac:chgData name="우찬 이" userId="8ed9dc84cb7f76a7" providerId="LiveId" clId="{7996C556-C735-493D-8F1A-0F82772E0B25}" dt="2024-04-04T07:53:59.477" v="21251" actId="1582"/>
          <ac:cxnSpMkLst>
            <pc:docMk/>
            <pc:sldMk cId="4200520628" sldId="1535"/>
            <ac:cxnSpMk id="28" creationId="{97626636-A598-8DD5-F39D-3C634BE85B34}"/>
          </ac:cxnSpMkLst>
        </pc:cxnChg>
        <pc:cxnChg chg="add mod">
          <ac:chgData name="우찬 이" userId="8ed9dc84cb7f76a7" providerId="LiveId" clId="{7996C556-C735-493D-8F1A-0F82772E0B25}" dt="2024-04-04T07:54:03.946" v="21252" actId="1582"/>
          <ac:cxnSpMkLst>
            <pc:docMk/>
            <pc:sldMk cId="4200520628" sldId="1535"/>
            <ac:cxnSpMk id="40" creationId="{DE4F456F-A482-315A-8F1D-195FB8DF235C}"/>
          </ac:cxnSpMkLst>
        </pc:cxnChg>
      </pc:sldChg>
      <pc:sldChg chg="delSp modSp add del mod">
        <pc:chgData name="우찬 이" userId="8ed9dc84cb7f76a7" providerId="LiveId" clId="{7996C556-C735-493D-8F1A-0F82772E0B25}" dt="2024-04-04T07:27:00.769" v="20444" actId="47"/>
        <pc:sldMkLst>
          <pc:docMk/>
          <pc:sldMk cId="3602953119" sldId="1536"/>
        </pc:sldMkLst>
        <pc:spChg chg="del">
          <ac:chgData name="우찬 이" userId="8ed9dc84cb7f76a7" providerId="LiveId" clId="{7996C556-C735-493D-8F1A-0F82772E0B25}" dt="2024-04-04T07:06:23.645" v="19703" actId="478"/>
          <ac:spMkLst>
            <pc:docMk/>
            <pc:sldMk cId="3602953119" sldId="1536"/>
            <ac:spMk id="13" creationId="{0F736AFB-8086-8BDF-7803-590FA5264D87}"/>
          </ac:spMkLst>
        </pc:spChg>
        <pc:spChg chg="del">
          <ac:chgData name="우찬 이" userId="8ed9dc84cb7f76a7" providerId="LiveId" clId="{7996C556-C735-493D-8F1A-0F82772E0B25}" dt="2024-04-04T07:06:23.645" v="19703" actId="478"/>
          <ac:spMkLst>
            <pc:docMk/>
            <pc:sldMk cId="3602953119" sldId="1536"/>
            <ac:spMk id="21" creationId="{ED950786-DF02-D87E-4C6B-C79ADFA77E33}"/>
          </ac:spMkLst>
        </pc:spChg>
        <pc:spChg chg="del">
          <ac:chgData name="우찬 이" userId="8ed9dc84cb7f76a7" providerId="LiveId" clId="{7996C556-C735-493D-8F1A-0F82772E0B25}" dt="2024-04-04T07:06:23.645" v="19703" actId="478"/>
          <ac:spMkLst>
            <pc:docMk/>
            <pc:sldMk cId="3602953119" sldId="1536"/>
            <ac:spMk id="22" creationId="{333A8484-41A8-8568-1EE9-6A8BADA7BDDE}"/>
          </ac:spMkLst>
        </pc:spChg>
        <pc:spChg chg="del">
          <ac:chgData name="우찬 이" userId="8ed9dc84cb7f76a7" providerId="LiveId" clId="{7996C556-C735-493D-8F1A-0F82772E0B25}" dt="2024-04-04T07:06:23.645" v="19703" actId="478"/>
          <ac:spMkLst>
            <pc:docMk/>
            <pc:sldMk cId="3602953119" sldId="1536"/>
            <ac:spMk id="26" creationId="{A3553D4D-CAB0-A883-2783-805E44C3CE6F}"/>
          </ac:spMkLst>
        </pc:spChg>
        <pc:spChg chg="del">
          <ac:chgData name="우찬 이" userId="8ed9dc84cb7f76a7" providerId="LiveId" clId="{7996C556-C735-493D-8F1A-0F82772E0B25}" dt="2024-04-04T07:06:23.645" v="19703" actId="478"/>
          <ac:spMkLst>
            <pc:docMk/>
            <pc:sldMk cId="3602953119" sldId="1536"/>
            <ac:spMk id="27" creationId="{3CF8AC2F-CA72-BBC8-783A-95DCC6DC0636}"/>
          </ac:spMkLst>
        </pc:spChg>
        <pc:spChg chg="del">
          <ac:chgData name="우찬 이" userId="8ed9dc84cb7f76a7" providerId="LiveId" clId="{7996C556-C735-493D-8F1A-0F82772E0B25}" dt="2024-04-04T07:06:23.645" v="19703" actId="478"/>
          <ac:spMkLst>
            <pc:docMk/>
            <pc:sldMk cId="3602953119" sldId="1536"/>
            <ac:spMk id="36" creationId="{CDDE7874-4E70-20B8-24F2-A6AEBE30526E}"/>
          </ac:spMkLst>
        </pc:spChg>
        <pc:spChg chg="del">
          <ac:chgData name="우찬 이" userId="8ed9dc84cb7f76a7" providerId="LiveId" clId="{7996C556-C735-493D-8F1A-0F82772E0B25}" dt="2024-04-04T07:06:23.645" v="19703" actId="478"/>
          <ac:spMkLst>
            <pc:docMk/>
            <pc:sldMk cId="3602953119" sldId="1536"/>
            <ac:spMk id="44" creationId="{AFA2D40E-66FA-A527-BAE9-AE39032D2448}"/>
          </ac:spMkLst>
        </pc:spChg>
        <pc:grpChg chg="del">
          <ac:chgData name="우찬 이" userId="8ed9dc84cb7f76a7" providerId="LiveId" clId="{7996C556-C735-493D-8F1A-0F82772E0B25}" dt="2024-04-04T07:06:23.645" v="19703" actId="478"/>
          <ac:grpSpMkLst>
            <pc:docMk/>
            <pc:sldMk cId="3602953119" sldId="1536"/>
            <ac:grpSpMk id="14" creationId="{B516E4E5-4873-7A9E-6C58-F3FA42F0C301}"/>
          </ac:grpSpMkLst>
        </pc:grpChg>
        <pc:grpChg chg="del">
          <ac:chgData name="우찬 이" userId="8ed9dc84cb7f76a7" providerId="LiveId" clId="{7996C556-C735-493D-8F1A-0F82772E0B25}" dt="2024-04-04T07:06:23.645" v="19703" actId="478"/>
          <ac:grpSpMkLst>
            <pc:docMk/>
            <pc:sldMk cId="3602953119" sldId="1536"/>
            <ac:grpSpMk id="17" creationId="{F64B733C-E085-2E36-340B-515EA208CFA4}"/>
          </ac:grpSpMkLst>
        </pc:grpChg>
        <pc:graphicFrameChg chg="modGraphic">
          <ac:chgData name="우찬 이" userId="8ed9dc84cb7f76a7" providerId="LiveId" clId="{7996C556-C735-493D-8F1A-0F82772E0B25}" dt="2024-04-04T06:38:24.905" v="19700" actId="207"/>
          <ac:graphicFrameMkLst>
            <pc:docMk/>
            <pc:sldMk cId="3602953119" sldId="1536"/>
            <ac:graphicFrameMk id="2" creationId="{CA57DBCC-9BA3-ADA4-AC1A-F464482EA1CE}"/>
          </ac:graphicFrameMkLst>
        </pc:graphicFrameChg>
        <pc:picChg chg="del">
          <ac:chgData name="우찬 이" userId="8ed9dc84cb7f76a7" providerId="LiveId" clId="{7996C556-C735-493D-8F1A-0F82772E0B25}" dt="2024-04-04T07:06:23.645" v="19703" actId="478"/>
          <ac:picMkLst>
            <pc:docMk/>
            <pc:sldMk cId="3602953119" sldId="1536"/>
            <ac:picMk id="12" creationId="{91332AA2-44AA-E65B-DD32-013E55DAA9C8}"/>
          </ac:picMkLst>
        </pc:picChg>
        <pc:picChg chg="del">
          <ac:chgData name="우찬 이" userId="8ed9dc84cb7f76a7" providerId="LiveId" clId="{7996C556-C735-493D-8F1A-0F82772E0B25}" dt="2024-04-04T07:06:23.645" v="19703" actId="478"/>
          <ac:picMkLst>
            <pc:docMk/>
            <pc:sldMk cId="3602953119" sldId="1536"/>
            <ac:picMk id="20" creationId="{67EC0FE5-91B6-5756-AA0E-79B6975E6B94}"/>
          </ac:picMkLst>
        </pc:picChg>
        <pc:picChg chg="del">
          <ac:chgData name="우찬 이" userId="8ed9dc84cb7f76a7" providerId="LiveId" clId="{7996C556-C735-493D-8F1A-0F82772E0B25}" dt="2024-04-04T07:06:23.645" v="19703" actId="478"/>
          <ac:picMkLst>
            <pc:docMk/>
            <pc:sldMk cId="3602953119" sldId="1536"/>
            <ac:picMk id="25" creationId="{648E13E3-0B32-08A2-458C-398BECFD7E18}"/>
          </ac:picMkLst>
        </pc:picChg>
        <pc:picChg chg="del">
          <ac:chgData name="우찬 이" userId="8ed9dc84cb7f76a7" providerId="LiveId" clId="{7996C556-C735-493D-8F1A-0F82772E0B25}" dt="2024-04-04T07:06:23.645" v="19703" actId="478"/>
          <ac:picMkLst>
            <pc:docMk/>
            <pc:sldMk cId="3602953119" sldId="1536"/>
            <ac:picMk id="38" creationId="{32DAF605-5733-EC9E-4862-6C6C4DC95272}"/>
          </ac:picMkLst>
        </pc:picChg>
        <pc:cxnChg chg="del">
          <ac:chgData name="우찬 이" userId="8ed9dc84cb7f76a7" providerId="LiveId" clId="{7996C556-C735-493D-8F1A-0F82772E0B25}" dt="2024-04-04T07:06:23.645" v="19703" actId="478"/>
          <ac:cxnSpMkLst>
            <pc:docMk/>
            <pc:sldMk cId="3602953119" sldId="1536"/>
            <ac:cxnSpMk id="28" creationId="{97626636-A598-8DD5-F39D-3C634BE85B34}"/>
          </ac:cxnSpMkLst>
        </pc:cxnChg>
        <pc:cxnChg chg="del">
          <ac:chgData name="우찬 이" userId="8ed9dc84cb7f76a7" providerId="LiveId" clId="{7996C556-C735-493D-8F1A-0F82772E0B25}" dt="2024-04-04T07:06:23.645" v="19703" actId="478"/>
          <ac:cxnSpMkLst>
            <pc:docMk/>
            <pc:sldMk cId="3602953119" sldId="1536"/>
            <ac:cxnSpMk id="40" creationId="{DE4F456F-A482-315A-8F1D-195FB8DF235C}"/>
          </ac:cxnSpMkLst>
        </pc:cxnChg>
      </pc:sldChg>
      <pc:sldChg chg="addSp delSp modSp add mod ord">
        <pc:chgData name="우찬 이" userId="8ed9dc84cb7f76a7" providerId="LiveId" clId="{7996C556-C735-493D-8F1A-0F82772E0B25}" dt="2024-04-04T08:55:11.051" v="22113" actId="207"/>
        <pc:sldMkLst>
          <pc:docMk/>
          <pc:sldMk cId="3897572052" sldId="1537"/>
        </pc:sldMkLst>
        <pc:spChg chg="add mod">
          <ac:chgData name="우찬 이" userId="8ed9dc84cb7f76a7" providerId="LiveId" clId="{7996C556-C735-493D-8F1A-0F82772E0B25}" dt="2024-04-04T07:54:18.234" v="21263" actId="1037"/>
          <ac:spMkLst>
            <pc:docMk/>
            <pc:sldMk cId="3897572052" sldId="1537"/>
            <ac:spMk id="8" creationId="{5BFF6D55-84DB-AFE9-8015-4C277A4F68C2}"/>
          </ac:spMkLst>
        </pc:spChg>
        <pc:spChg chg="add mod">
          <ac:chgData name="우찬 이" userId="8ed9dc84cb7f76a7" providerId="LiveId" clId="{7996C556-C735-493D-8F1A-0F82772E0B25}" dt="2024-04-04T07:13:29.087" v="20289" actId="20577"/>
          <ac:spMkLst>
            <pc:docMk/>
            <pc:sldMk cId="3897572052" sldId="1537"/>
            <ac:spMk id="9" creationId="{53144172-9850-4AA4-2630-0D3B6486E21B}"/>
          </ac:spMkLst>
        </pc:spChg>
        <pc:spChg chg="mod">
          <ac:chgData name="우찬 이" userId="8ed9dc84cb7f76a7" providerId="LiveId" clId="{7996C556-C735-493D-8F1A-0F82772E0B25}" dt="2024-04-04T07:13:27.318" v="20287" actId="1076"/>
          <ac:spMkLst>
            <pc:docMk/>
            <pc:sldMk cId="3897572052" sldId="1537"/>
            <ac:spMk id="11" creationId="{EC4F0067-7577-FDC0-71F4-E1C9FAE7F1CD}"/>
          </ac:spMkLst>
        </pc:spChg>
        <pc:spChg chg="mod">
          <ac:chgData name="우찬 이" userId="8ed9dc84cb7f76a7" providerId="LiveId" clId="{7996C556-C735-493D-8F1A-0F82772E0B25}" dt="2024-04-04T07:13:27.318" v="20287" actId="1076"/>
          <ac:spMkLst>
            <pc:docMk/>
            <pc:sldMk cId="3897572052" sldId="1537"/>
            <ac:spMk id="12" creationId="{6CE0298D-7CDE-0FC7-2BAB-7D324BC34683}"/>
          </ac:spMkLst>
        </pc:spChg>
        <pc:spChg chg="add mod">
          <ac:chgData name="우찬 이" userId="8ed9dc84cb7f76a7" providerId="LiveId" clId="{7996C556-C735-493D-8F1A-0F82772E0B25}" dt="2024-04-04T07:54:11.198" v="21253" actId="1582"/>
          <ac:spMkLst>
            <pc:docMk/>
            <pc:sldMk cId="3897572052" sldId="1537"/>
            <ac:spMk id="13" creationId="{1D5DFADD-C6ED-A289-D1DE-93EB4CBE510F}"/>
          </ac:spMkLst>
        </pc:spChg>
        <pc:spChg chg="add mod ord">
          <ac:chgData name="우찬 이" userId="8ed9dc84cb7f76a7" providerId="LiveId" clId="{7996C556-C735-493D-8F1A-0F82772E0B25}" dt="2024-04-04T07:13:22.893" v="20285" actId="1037"/>
          <ac:spMkLst>
            <pc:docMk/>
            <pc:sldMk cId="3897572052" sldId="1537"/>
            <ac:spMk id="14" creationId="{287FABCE-3FAE-B91C-59F3-E872EE7A9D15}"/>
          </ac:spMkLst>
        </pc:spChg>
        <pc:spChg chg="mod">
          <ac:chgData name="우찬 이" userId="8ed9dc84cb7f76a7" providerId="LiveId" clId="{7996C556-C735-493D-8F1A-0F82772E0B25}" dt="2024-04-04T07:13:25" v="20286" actId="1076"/>
          <ac:spMkLst>
            <pc:docMk/>
            <pc:sldMk cId="3897572052" sldId="1537"/>
            <ac:spMk id="16" creationId="{DDB9B9BF-1EDE-7714-19A8-7A6E094BEE64}"/>
          </ac:spMkLst>
        </pc:spChg>
        <pc:spChg chg="mod">
          <ac:chgData name="우찬 이" userId="8ed9dc84cb7f76a7" providerId="LiveId" clId="{7996C556-C735-493D-8F1A-0F82772E0B25}" dt="2024-04-04T07:13:25" v="20286" actId="1076"/>
          <ac:spMkLst>
            <pc:docMk/>
            <pc:sldMk cId="3897572052" sldId="1537"/>
            <ac:spMk id="17" creationId="{666FD584-FC8E-D4A4-3FBA-5809C4BAF402}"/>
          </ac:spMkLst>
        </pc:spChg>
        <pc:grpChg chg="add mod">
          <ac:chgData name="우찬 이" userId="8ed9dc84cb7f76a7" providerId="LiveId" clId="{7996C556-C735-493D-8F1A-0F82772E0B25}" dt="2024-04-04T07:13:27.318" v="20287" actId="1076"/>
          <ac:grpSpMkLst>
            <pc:docMk/>
            <pc:sldMk cId="3897572052" sldId="1537"/>
            <ac:grpSpMk id="10" creationId="{30C4C28A-0036-E428-41C5-3B5DA3198A59}"/>
          </ac:grpSpMkLst>
        </pc:grpChg>
        <pc:grpChg chg="add mod">
          <ac:chgData name="우찬 이" userId="8ed9dc84cb7f76a7" providerId="LiveId" clId="{7996C556-C735-493D-8F1A-0F82772E0B25}" dt="2024-04-04T07:13:25" v="20286" actId="1076"/>
          <ac:grpSpMkLst>
            <pc:docMk/>
            <pc:sldMk cId="3897572052" sldId="1537"/>
            <ac:grpSpMk id="15" creationId="{890E76B8-CB06-0167-E28A-AFCF9AD75A72}"/>
          </ac:grpSpMkLst>
        </pc:grpChg>
        <pc:graphicFrameChg chg="mod modGraphic">
          <ac:chgData name="우찬 이" userId="8ed9dc84cb7f76a7" providerId="LiveId" clId="{7996C556-C735-493D-8F1A-0F82772E0B25}" dt="2024-04-04T08:55:11.051" v="22113" actId="207"/>
          <ac:graphicFrameMkLst>
            <pc:docMk/>
            <pc:sldMk cId="3897572052" sldId="1537"/>
            <ac:graphicFrameMk id="2" creationId="{CA57DBCC-9BA3-ADA4-AC1A-F464482EA1CE}"/>
          </ac:graphicFrameMkLst>
        </pc:graphicFrameChg>
        <pc:graphicFrameChg chg="modGraphic">
          <ac:chgData name="우찬 이" userId="8ed9dc84cb7f76a7" providerId="LiveId" clId="{7996C556-C735-493D-8F1A-0F82772E0B25}" dt="2024-04-04T07:37:19.195" v="21190" actId="20577"/>
          <ac:graphicFrameMkLst>
            <pc:docMk/>
            <pc:sldMk cId="3897572052" sldId="1537"/>
            <ac:graphicFrameMk id="4" creationId="{007A2D44-3900-D0C3-BA0D-22D029B98F0B}"/>
          </ac:graphicFrameMkLst>
        </pc:graphicFrameChg>
        <pc:graphicFrameChg chg="add del mod">
          <ac:chgData name="우찬 이" userId="8ed9dc84cb7f76a7" providerId="LiveId" clId="{7996C556-C735-493D-8F1A-0F82772E0B25}" dt="2024-04-04T07:09:16.171" v="19816" actId="478"/>
          <ac:graphicFrameMkLst>
            <pc:docMk/>
            <pc:sldMk cId="3897572052" sldId="1537"/>
            <ac:graphicFrameMk id="5" creationId="{ADCE5941-D3E3-2CB5-575B-3D91BD389D1C}"/>
          </ac:graphicFrameMkLst>
        </pc:graphicFrameChg>
        <pc:picChg chg="add mod modCrop">
          <ac:chgData name="우찬 이" userId="8ed9dc84cb7f76a7" providerId="LiveId" clId="{7996C556-C735-493D-8F1A-0F82772E0B25}" dt="2024-04-04T07:13:11.001" v="20250" actId="1076"/>
          <ac:picMkLst>
            <pc:docMk/>
            <pc:sldMk cId="3897572052" sldId="1537"/>
            <ac:picMk id="7" creationId="{1103FDFB-1BA7-DF39-FE78-E7E90F6FFCCB}"/>
          </ac:picMkLst>
        </pc:picChg>
      </pc:sldChg>
      <pc:sldChg chg="addSp delSp modSp add mod">
        <pc:chgData name="우찬 이" userId="8ed9dc84cb7f76a7" providerId="LiveId" clId="{7996C556-C735-493D-8F1A-0F82772E0B25}" dt="2024-04-04T08:54:45.206" v="22108" actId="207"/>
        <pc:sldMkLst>
          <pc:docMk/>
          <pc:sldMk cId="1650955173" sldId="1538"/>
        </pc:sldMkLst>
        <pc:spChg chg="del">
          <ac:chgData name="우찬 이" userId="8ed9dc84cb7f76a7" providerId="LiveId" clId="{7996C556-C735-493D-8F1A-0F82772E0B25}" dt="2024-04-04T07:26:31.479" v="20439" actId="478"/>
          <ac:spMkLst>
            <pc:docMk/>
            <pc:sldMk cId="1650955173" sldId="1538"/>
            <ac:spMk id="8" creationId="{5BFF6D55-84DB-AFE9-8015-4C277A4F68C2}"/>
          </ac:spMkLst>
        </pc:spChg>
        <pc:spChg chg="mod ord">
          <ac:chgData name="우찬 이" userId="8ed9dc84cb7f76a7" providerId="LiveId" clId="{7996C556-C735-493D-8F1A-0F82772E0B25}" dt="2024-04-04T07:53:12.551" v="21230" actId="1035"/>
          <ac:spMkLst>
            <pc:docMk/>
            <pc:sldMk cId="1650955173" sldId="1538"/>
            <ac:spMk id="9" creationId="{53144172-9850-4AA4-2630-0D3B6486E21B}"/>
          </ac:spMkLst>
        </pc:spChg>
        <pc:spChg chg="del mod ord">
          <ac:chgData name="우찬 이" userId="8ed9dc84cb7f76a7" providerId="LiveId" clId="{7996C556-C735-493D-8F1A-0F82772E0B25}" dt="2024-04-04T07:26:35.899" v="20441" actId="478"/>
          <ac:spMkLst>
            <pc:docMk/>
            <pc:sldMk cId="1650955173" sldId="1538"/>
            <ac:spMk id="13" creationId="{1D5DFADD-C6ED-A289-D1DE-93EB4CBE510F}"/>
          </ac:spMkLst>
        </pc:spChg>
        <pc:spChg chg="mod">
          <ac:chgData name="우찬 이" userId="8ed9dc84cb7f76a7" providerId="LiveId" clId="{7996C556-C735-493D-8F1A-0F82772E0B25}" dt="2024-04-04T07:53:12.551" v="21230" actId="1035"/>
          <ac:spMkLst>
            <pc:docMk/>
            <pc:sldMk cId="1650955173" sldId="1538"/>
            <ac:spMk id="14" creationId="{287FABCE-3FAE-B91C-59F3-E872EE7A9D15}"/>
          </ac:spMkLst>
        </pc:spChg>
        <pc:spChg chg="mod">
          <ac:chgData name="우찬 이" userId="8ed9dc84cb7f76a7" providerId="LiveId" clId="{7996C556-C735-493D-8F1A-0F82772E0B25}" dt="2024-04-04T07:53:12.551" v="21230" actId="1035"/>
          <ac:spMkLst>
            <pc:docMk/>
            <pc:sldMk cId="1650955173" sldId="1538"/>
            <ac:spMk id="16" creationId="{DDB9B9BF-1EDE-7714-19A8-7A6E094BEE64}"/>
          </ac:spMkLst>
        </pc:spChg>
        <pc:spChg chg="mod">
          <ac:chgData name="우찬 이" userId="8ed9dc84cb7f76a7" providerId="LiveId" clId="{7996C556-C735-493D-8F1A-0F82772E0B25}" dt="2024-04-04T07:53:12.551" v="21230" actId="1035"/>
          <ac:spMkLst>
            <pc:docMk/>
            <pc:sldMk cId="1650955173" sldId="1538"/>
            <ac:spMk id="17" creationId="{666FD584-FC8E-D4A4-3FBA-5809C4BAF402}"/>
          </ac:spMkLst>
        </pc:spChg>
        <pc:spChg chg="add mod">
          <ac:chgData name="우찬 이" userId="8ed9dc84cb7f76a7" providerId="LiveId" clId="{7996C556-C735-493D-8F1A-0F82772E0B25}" dt="2024-04-04T07:53:18.789" v="21238" actId="1036"/>
          <ac:spMkLst>
            <pc:docMk/>
            <pc:sldMk cId="1650955173" sldId="1538"/>
            <ac:spMk id="20" creationId="{2A80A917-A9E7-53D2-92E3-B756B7DF41BC}"/>
          </ac:spMkLst>
        </pc:spChg>
        <pc:spChg chg="add mod">
          <ac:chgData name="우찬 이" userId="8ed9dc84cb7f76a7" providerId="LiveId" clId="{7996C556-C735-493D-8F1A-0F82772E0B25}" dt="2024-04-04T07:26:44.240" v="20442"/>
          <ac:spMkLst>
            <pc:docMk/>
            <pc:sldMk cId="1650955173" sldId="1538"/>
            <ac:spMk id="21" creationId="{BEF9A444-D418-E11D-442F-9CA183C88238}"/>
          </ac:spMkLst>
        </pc:spChg>
        <pc:spChg chg="add mod">
          <ac:chgData name="우찬 이" userId="8ed9dc84cb7f76a7" providerId="LiveId" clId="{7996C556-C735-493D-8F1A-0F82772E0B25}" dt="2024-04-04T07:26:44.240" v="20442"/>
          <ac:spMkLst>
            <pc:docMk/>
            <pc:sldMk cId="1650955173" sldId="1538"/>
            <ac:spMk id="22" creationId="{4C6C5789-4817-9CA0-4107-456DE626256B}"/>
          </ac:spMkLst>
        </pc:spChg>
        <pc:spChg chg="add mod">
          <ac:chgData name="우찬 이" userId="8ed9dc84cb7f76a7" providerId="LiveId" clId="{7996C556-C735-493D-8F1A-0F82772E0B25}" dt="2024-04-04T07:26:44.240" v="20442"/>
          <ac:spMkLst>
            <pc:docMk/>
            <pc:sldMk cId="1650955173" sldId="1538"/>
            <ac:spMk id="23" creationId="{98709D66-DB43-DEBE-72F6-1C474A25ED38}"/>
          </ac:spMkLst>
        </pc:spChg>
        <pc:spChg chg="add mod">
          <ac:chgData name="우찬 이" userId="8ed9dc84cb7f76a7" providerId="LiveId" clId="{7996C556-C735-493D-8F1A-0F82772E0B25}" dt="2024-04-04T07:26:44.240" v="20442"/>
          <ac:spMkLst>
            <pc:docMk/>
            <pc:sldMk cId="1650955173" sldId="1538"/>
            <ac:spMk id="24" creationId="{307C7AFD-C0AF-8ABE-AB62-8548B195B2A6}"/>
          </ac:spMkLst>
        </pc:spChg>
        <pc:spChg chg="add mod">
          <ac:chgData name="우찬 이" userId="8ed9dc84cb7f76a7" providerId="LiveId" clId="{7996C556-C735-493D-8F1A-0F82772E0B25}" dt="2024-04-04T07:26:44.240" v="20442"/>
          <ac:spMkLst>
            <pc:docMk/>
            <pc:sldMk cId="1650955173" sldId="1538"/>
            <ac:spMk id="25" creationId="{BA6C6A76-446B-5919-2CA3-CF15D50263D7}"/>
          </ac:spMkLst>
        </pc:spChg>
        <pc:spChg chg="add mod">
          <ac:chgData name="우찬 이" userId="8ed9dc84cb7f76a7" providerId="LiveId" clId="{7996C556-C735-493D-8F1A-0F82772E0B25}" dt="2024-04-04T07:26:44.240" v="20442"/>
          <ac:spMkLst>
            <pc:docMk/>
            <pc:sldMk cId="1650955173" sldId="1538"/>
            <ac:spMk id="26" creationId="{F47CA1F5-1137-8866-C64E-A63B2CC76F12}"/>
          </ac:spMkLst>
        </pc:spChg>
        <pc:spChg chg="add mod">
          <ac:chgData name="우찬 이" userId="8ed9dc84cb7f76a7" providerId="LiveId" clId="{7996C556-C735-493D-8F1A-0F82772E0B25}" dt="2024-04-04T07:26:58.467" v="20443"/>
          <ac:spMkLst>
            <pc:docMk/>
            <pc:sldMk cId="1650955173" sldId="1538"/>
            <ac:spMk id="27" creationId="{89607375-1165-87D6-AB9D-637CFA2D647B}"/>
          </ac:spMkLst>
        </pc:spChg>
        <pc:spChg chg="add mod">
          <ac:chgData name="우찬 이" userId="8ed9dc84cb7f76a7" providerId="LiveId" clId="{7996C556-C735-493D-8F1A-0F82772E0B25}" dt="2024-04-04T07:28:50.854" v="20463" actId="14100"/>
          <ac:spMkLst>
            <pc:docMk/>
            <pc:sldMk cId="1650955173" sldId="1538"/>
            <ac:spMk id="28" creationId="{4F7E8636-2BAB-5244-228B-FDE8FB8B80A1}"/>
          </ac:spMkLst>
        </pc:spChg>
        <pc:spChg chg="add mod">
          <ac:chgData name="우찬 이" userId="8ed9dc84cb7f76a7" providerId="LiveId" clId="{7996C556-C735-493D-8F1A-0F82772E0B25}" dt="2024-04-04T07:26:58.467" v="20443"/>
          <ac:spMkLst>
            <pc:docMk/>
            <pc:sldMk cId="1650955173" sldId="1538"/>
            <ac:spMk id="29" creationId="{91E48A84-CC53-8FA1-4DA9-C682A27878D2}"/>
          </ac:spMkLst>
        </pc:spChg>
        <pc:spChg chg="add mod">
          <ac:chgData name="우찬 이" userId="8ed9dc84cb7f76a7" providerId="LiveId" clId="{7996C556-C735-493D-8F1A-0F82772E0B25}" dt="2024-04-04T07:28:46.841" v="20462" actId="20577"/>
          <ac:spMkLst>
            <pc:docMk/>
            <pc:sldMk cId="1650955173" sldId="1538"/>
            <ac:spMk id="30" creationId="{0A1C6FFD-A812-2845-5D98-422EA5CB7A3C}"/>
          </ac:spMkLst>
        </pc:spChg>
        <pc:spChg chg="add mod">
          <ac:chgData name="우찬 이" userId="8ed9dc84cb7f76a7" providerId="LiveId" clId="{7996C556-C735-493D-8F1A-0F82772E0B25}" dt="2024-04-04T07:26:58.467" v="20443"/>
          <ac:spMkLst>
            <pc:docMk/>
            <pc:sldMk cId="1650955173" sldId="1538"/>
            <ac:spMk id="31" creationId="{7213C35D-3213-F6B2-E4BE-9E4085974A59}"/>
          </ac:spMkLst>
        </pc:spChg>
        <pc:spChg chg="add mod">
          <ac:chgData name="우찬 이" userId="8ed9dc84cb7f76a7" providerId="LiveId" clId="{7996C556-C735-493D-8F1A-0F82772E0B25}" dt="2024-04-04T07:26:58.467" v="20443"/>
          <ac:spMkLst>
            <pc:docMk/>
            <pc:sldMk cId="1650955173" sldId="1538"/>
            <ac:spMk id="32" creationId="{45259B28-B354-3C44-00FC-2C04C6CB64F1}"/>
          </ac:spMkLst>
        </pc:spChg>
        <pc:spChg chg="add mod">
          <ac:chgData name="우찬 이" userId="8ed9dc84cb7f76a7" providerId="LiveId" clId="{7996C556-C735-493D-8F1A-0F82772E0B25}" dt="2024-04-04T07:29:20.990" v="20522" actId="20577"/>
          <ac:spMkLst>
            <pc:docMk/>
            <pc:sldMk cId="1650955173" sldId="1538"/>
            <ac:spMk id="33" creationId="{4E3A0063-3BDE-B3BF-AB07-0ED19E052837}"/>
          </ac:spMkLst>
        </pc:spChg>
        <pc:spChg chg="add mod">
          <ac:chgData name="우찬 이" userId="8ed9dc84cb7f76a7" providerId="LiveId" clId="{7996C556-C735-493D-8F1A-0F82772E0B25}" dt="2024-04-04T07:26:58.467" v="20443"/>
          <ac:spMkLst>
            <pc:docMk/>
            <pc:sldMk cId="1650955173" sldId="1538"/>
            <ac:spMk id="34" creationId="{571918E1-F2E2-A834-0BE6-FF43C30BF37A}"/>
          </ac:spMkLst>
        </pc:spChg>
        <pc:spChg chg="add del mod">
          <ac:chgData name="우찬 이" userId="8ed9dc84cb7f76a7" providerId="LiveId" clId="{7996C556-C735-493D-8F1A-0F82772E0B25}" dt="2024-04-04T07:27:03.694" v="20445" actId="478"/>
          <ac:spMkLst>
            <pc:docMk/>
            <pc:sldMk cId="1650955173" sldId="1538"/>
            <ac:spMk id="36" creationId="{A0A9F355-59D6-A04F-DCDC-4A47B9D32CE2}"/>
          </ac:spMkLst>
        </pc:spChg>
        <pc:spChg chg="add mod">
          <ac:chgData name="우찬 이" userId="8ed9dc84cb7f76a7" providerId="LiveId" clId="{7996C556-C735-493D-8F1A-0F82772E0B25}" dt="2024-04-04T07:53:12.551" v="21230" actId="1035"/>
          <ac:spMkLst>
            <pc:docMk/>
            <pc:sldMk cId="1650955173" sldId="1538"/>
            <ac:spMk id="37" creationId="{C4E22378-8688-CADB-1B03-6A295974CD03}"/>
          </ac:spMkLst>
        </pc:spChg>
        <pc:spChg chg="add mod">
          <ac:chgData name="우찬 이" userId="8ed9dc84cb7f76a7" providerId="LiveId" clId="{7996C556-C735-493D-8F1A-0F82772E0B25}" dt="2024-04-04T07:35:00.465" v="20914" actId="1036"/>
          <ac:spMkLst>
            <pc:docMk/>
            <pc:sldMk cId="1650955173" sldId="1538"/>
            <ac:spMk id="38" creationId="{A17116BD-AB17-CA9D-21FE-B53AE8FC5027}"/>
          </ac:spMkLst>
        </pc:spChg>
        <pc:spChg chg="add mod">
          <ac:chgData name="우찬 이" userId="8ed9dc84cb7f76a7" providerId="LiveId" clId="{7996C556-C735-493D-8F1A-0F82772E0B25}" dt="2024-04-04T07:53:12.551" v="21230" actId="1035"/>
          <ac:spMkLst>
            <pc:docMk/>
            <pc:sldMk cId="1650955173" sldId="1538"/>
            <ac:spMk id="40" creationId="{50DA3C95-150B-DF63-5435-B09268E1028C}"/>
          </ac:spMkLst>
        </pc:spChg>
        <pc:spChg chg="add mod">
          <ac:chgData name="우찬 이" userId="8ed9dc84cb7f76a7" providerId="LiveId" clId="{7996C556-C735-493D-8F1A-0F82772E0B25}" dt="2024-04-04T07:35:21.916" v="20940" actId="20577"/>
          <ac:spMkLst>
            <pc:docMk/>
            <pc:sldMk cId="1650955173" sldId="1538"/>
            <ac:spMk id="44" creationId="{C8540D4A-F162-1DED-CF73-93BAF1A9E56C}"/>
          </ac:spMkLst>
        </pc:spChg>
        <pc:spChg chg="add mod">
          <ac:chgData name="우찬 이" userId="8ed9dc84cb7f76a7" providerId="LiveId" clId="{7996C556-C735-493D-8F1A-0F82772E0B25}" dt="2024-04-04T07:35:11.965" v="20918" actId="20577"/>
          <ac:spMkLst>
            <pc:docMk/>
            <pc:sldMk cId="1650955173" sldId="1538"/>
            <ac:spMk id="45" creationId="{95F83BA4-1379-C1A1-12A1-F0A1327690FF}"/>
          </ac:spMkLst>
        </pc:spChg>
        <pc:grpChg chg="del">
          <ac:chgData name="우찬 이" userId="8ed9dc84cb7f76a7" providerId="LiveId" clId="{7996C556-C735-493D-8F1A-0F82772E0B25}" dt="2024-04-04T07:26:31.479" v="20439" actId="478"/>
          <ac:grpSpMkLst>
            <pc:docMk/>
            <pc:sldMk cId="1650955173" sldId="1538"/>
            <ac:grpSpMk id="10" creationId="{30C4C28A-0036-E428-41C5-3B5DA3198A59}"/>
          </ac:grpSpMkLst>
        </pc:grpChg>
        <pc:grpChg chg="mod">
          <ac:chgData name="우찬 이" userId="8ed9dc84cb7f76a7" providerId="LiveId" clId="{7996C556-C735-493D-8F1A-0F82772E0B25}" dt="2024-04-04T07:53:12.551" v="21230" actId="1035"/>
          <ac:grpSpMkLst>
            <pc:docMk/>
            <pc:sldMk cId="1650955173" sldId="1538"/>
            <ac:grpSpMk id="15" creationId="{890E76B8-CB06-0167-E28A-AFCF9AD75A72}"/>
          </ac:grpSpMkLst>
        </pc:grpChg>
        <pc:graphicFrameChg chg="mod modGraphic">
          <ac:chgData name="우찬 이" userId="8ed9dc84cb7f76a7" providerId="LiveId" clId="{7996C556-C735-493D-8F1A-0F82772E0B25}" dt="2024-04-04T08:54:45.206" v="22108" actId="207"/>
          <ac:graphicFrameMkLst>
            <pc:docMk/>
            <pc:sldMk cId="1650955173" sldId="1538"/>
            <ac:graphicFrameMk id="2" creationId="{CA57DBCC-9BA3-ADA4-AC1A-F464482EA1CE}"/>
          </ac:graphicFrameMkLst>
        </pc:graphicFrameChg>
        <pc:graphicFrameChg chg="mod modGraphic">
          <ac:chgData name="우찬 이" userId="8ed9dc84cb7f76a7" providerId="LiveId" clId="{7996C556-C735-493D-8F1A-0F82772E0B25}" dt="2024-04-04T07:37:59.267" v="21221" actId="20577"/>
          <ac:graphicFrameMkLst>
            <pc:docMk/>
            <pc:sldMk cId="1650955173" sldId="1538"/>
            <ac:graphicFrameMk id="4" creationId="{007A2D44-3900-D0C3-BA0D-22D029B98F0B}"/>
          </ac:graphicFrameMkLst>
        </pc:graphicFrameChg>
        <pc:picChg chg="add mod ord modCrop">
          <ac:chgData name="우찬 이" userId="8ed9dc84cb7f76a7" providerId="LiveId" clId="{7996C556-C735-493D-8F1A-0F82772E0B25}" dt="2024-04-04T07:53:12.551" v="21230" actId="1035"/>
          <ac:picMkLst>
            <pc:docMk/>
            <pc:sldMk cId="1650955173" sldId="1538"/>
            <ac:picMk id="6" creationId="{B7A74944-78CC-2EA6-03A7-8C2C686EA4DB}"/>
          </ac:picMkLst>
        </pc:picChg>
        <pc:picChg chg="del">
          <ac:chgData name="우찬 이" userId="8ed9dc84cb7f76a7" providerId="LiveId" clId="{7996C556-C735-493D-8F1A-0F82772E0B25}" dt="2024-04-04T07:24:44.675" v="20402" actId="478"/>
          <ac:picMkLst>
            <pc:docMk/>
            <pc:sldMk cId="1650955173" sldId="1538"/>
            <ac:picMk id="7" creationId="{1103FDFB-1BA7-DF39-FE78-E7E90F6FFCCB}"/>
          </ac:picMkLst>
        </pc:picChg>
        <pc:picChg chg="add del mod">
          <ac:chgData name="우찬 이" userId="8ed9dc84cb7f76a7" providerId="LiveId" clId="{7996C556-C735-493D-8F1A-0F82772E0B25}" dt="2024-04-04T07:26:19.124" v="20428" actId="478"/>
          <ac:picMkLst>
            <pc:docMk/>
            <pc:sldMk cId="1650955173" sldId="1538"/>
            <ac:picMk id="18" creationId="{601386A5-49D6-CF6C-BAFD-19E6D40EEBC1}"/>
          </ac:picMkLst>
        </pc:picChg>
        <pc:picChg chg="add mod modCrop">
          <ac:chgData name="우찬 이" userId="8ed9dc84cb7f76a7" providerId="LiveId" clId="{7996C556-C735-493D-8F1A-0F82772E0B25}" dt="2024-04-04T07:53:15.201" v="21233" actId="1036"/>
          <ac:picMkLst>
            <pc:docMk/>
            <pc:sldMk cId="1650955173" sldId="1538"/>
            <ac:picMk id="19" creationId="{621D37AC-C1B4-D577-808A-02A5592EA8F3}"/>
          </ac:picMkLst>
        </pc:picChg>
        <pc:picChg chg="add del mod">
          <ac:chgData name="우찬 이" userId="8ed9dc84cb7f76a7" providerId="LiveId" clId="{7996C556-C735-493D-8F1A-0F82772E0B25}" dt="2024-04-04T07:27:03.694" v="20445" actId="478"/>
          <ac:picMkLst>
            <pc:docMk/>
            <pc:sldMk cId="1650955173" sldId="1538"/>
            <ac:picMk id="35" creationId="{7E207434-FED5-B745-F283-7A031C15EBD2}"/>
          </ac:picMkLst>
        </pc:picChg>
        <pc:picChg chg="add mod modCrop">
          <ac:chgData name="우찬 이" userId="8ed9dc84cb7f76a7" providerId="LiveId" clId="{7996C556-C735-493D-8F1A-0F82772E0B25}" dt="2024-04-04T07:53:12.551" v="21230" actId="1035"/>
          <ac:picMkLst>
            <pc:docMk/>
            <pc:sldMk cId="1650955173" sldId="1538"/>
            <ac:picMk id="39" creationId="{C7C47385-1E03-9094-F0B3-748D7E153DE3}"/>
          </ac:picMkLst>
        </pc:picChg>
        <pc:cxnChg chg="add mod">
          <ac:chgData name="우찬 이" userId="8ed9dc84cb7f76a7" providerId="LiveId" clId="{7996C556-C735-493D-8F1A-0F82772E0B25}" dt="2024-04-04T07:53:12.551" v="21230" actId="1035"/>
          <ac:cxnSpMkLst>
            <pc:docMk/>
            <pc:sldMk cId="1650955173" sldId="1538"/>
            <ac:cxnSpMk id="42" creationId="{BCF3020E-D763-3EFC-5E48-34CF1A4DB7F6}"/>
          </ac:cxnSpMkLst>
        </pc:cxnChg>
      </pc:sldChg>
      <pc:sldMasterChg chg="modSldLayout">
        <pc:chgData name="우찬 이" userId="8ed9dc84cb7f76a7" providerId="LiveId" clId="{7996C556-C735-493D-8F1A-0F82772E0B25}" dt="2024-04-03T06:42:03.428" v="9235" actId="735"/>
        <pc:sldMasterMkLst>
          <pc:docMk/>
          <pc:sldMasterMk cId="2317955238" sldId="2147483664"/>
        </pc:sldMasterMkLst>
        <pc:sldLayoutChg chg="addSp delSp modSp mod setBg">
          <pc:chgData name="우찬 이" userId="8ed9dc84cb7f76a7" providerId="LiveId" clId="{7996C556-C735-493D-8F1A-0F82772E0B25}" dt="2024-04-03T06:42:03.428" v="9235" actId="735"/>
          <pc:sldLayoutMkLst>
            <pc:docMk/>
            <pc:sldMasterMk cId="2317955238" sldId="2147483664"/>
            <pc:sldLayoutMk cId="1715527998" sldId="2147483779"/>
          </pc:sldLayoutMkLst>
          <pc:spChg chg="mod">
            <ac:chgData name="우찬 이" userId="8ed9dc84cb7f76a7" providerId="LiveId" clId="{7996C556-C735-493D-8F1A-0F82772E0B25}" dt="2024-04-03T06:28:11.775" v="8832" actId="14100"/>
            <ac:spMkLst>
              <pc:docMk/>
              <pc:sldMasterMk cId="2317955238" sldId="2147483664"/>
              <pc:sldLayoutMk cId="1715527998" sldId="2147483779"/>
              <ac:spMk id="13" creationId="{00000000-0000-0000-0000-000000000000}"/>
            </ac:spMkLst>
          </pc:spChg>
          <pc:spChg chg="mod">
            <ac:chgData name="우찬 이" userId="8ed9dc84cb7f76a7" providerId="LiveId" clId="{7996C556-C735-493D-8F1A-0F82772E0B25}" dt="2024-04-03T06:27:58.138" v="8825" actId="14100"/>
            <ac:spMkLst>
              <pc:docMk/>
              <pc:sldMasterMk cId="2317955238" sldId="2147483664"/>
              <pc:sldLayoutMk cId="1715527998" sldId="2147483779"/>
              <ac:spMk id="19" creationId="{00000000-0000-0000-0000-000000000000}"/>
            </ac:spMkLst>
          </pc:spChg>
          <pc:graphicFrameChg chg="add del mod modGraphic">
            <ac:chgData name="우찬 이" userId="8ed9dc84cb7f76a7" providerId="LiveId" clId="{7996C556-C735-493D-8F1A-0F82772E0B25}" dt="2024-04-03T05:23:02.630" v="7142" actId="478"/>
            <ac:graphicFrameMkLst>
              <pc:docMk/>
              <pc:sldMasterMk cId="2317955238" sldId="2147483664"/>
              <pc:sldLayoutMk cId="1715527998" sldId="2147483779"/>
              <ac:graphicFrameMk id="2" creationId="{8B1E3A76-AD06-DB00-DF05-C009E4343E06}"/>
            </ac:graphicFrameMkLst>
          </pc:graphicFrameChg>
          <pc:graphicFrameChg chg="add del mod">
            <ac:chgData name="우찬 이" userId="8ed9dc84cb7f76a7" providerId="LiveId" clId="{7996C556-C735-493D-8F1A-0F82772E0B25}" dt="2024-04-03T05:41:05.999" v="7805" actId="478"/>
            <ac:graphicFrameMkLst>
              <pc:docMk/>
              <pc:sldMasterMk cId="2317955238" sldId="2147483664"/>
              <pc:sldLayoutMk cId="1715527998" sldId="2147483779"/>
              <ac:graphicFrameMk id="5" creationId="{2683B2CC-79F0-3457-7CE2-06EC95407C50}"/>
            </ac:graphicFrameMkLst>
          </pc:graphicFrameChg>
          <pc:picChg chg="add mod ord modCrop">
            <ac:chgData name="우찬 이" userId="8ed9dc84cb7f76a7" providerId="LiveId" clId="{7996C556-C735-493D-8F1A-0F82772E0B25}" dt="2024-04-03T05:43:45.781" v="7823" actId="14100"/>
            <ac:picMkLst>
              <pc:docMk/>
              <pc:sldMasterMk cId="2317955238" sldId="2147483664"/>
              <pc:sldLayoutMk cId="1715527998" sldId="2147483779"/>
              <ac:picMk id="4" creationId="{732CE77F-B87C-86A2-BBF2-64F910B91DBF}"/>
            </ac:picMkLst>
          </pc:picChg>
          <pc:cxnChg chg="del">
            <ac:chgData name="우찬 이" userId="8ed9dc84cb7f76a7" providerId="LiveId" clId="{7996C556-C735-493D-8F1A-0F82772E0B25}" dt="2024-04-02T08:32:52.963" v="14" actId="478"/>
            <ac:cxnSpMkLst>
              <pc:docMk/>
              <pc:sldMasterMk cId="2317955238" sldId="2147483664"/>
              <pc:sldLayoutMk cId="1715527998" sldId="2147483779"/>
              <ac:cxnSpMk id="5" creationId="{CD8D35D3-5EE0-F836-59F4-4BB40AD01460}"/>
            </ac:cxnSpMkLst>
          </pc:cxnChg>
          <pc:cxnChg chg="mod">
            <ac:chgData name="우찬 이" userId="8ed9dc84cb7f76a7" providerId="LiveId" clId="{7996C556-C735-493D-8F1A-0F82772E0B25}" dt="2024-04-03T06:28:06.548" v="8831" actId="14100"/>
            <ac:cxnSpMkLst>
              <pc:docMk/>
              <pc:sldMasterMk cId="2317955238" sldId="2147483664"/>
              <pc:sldLayoutMk cId="1715527998" sldId="2147483779"/>
              <ac:cxnSpMk id="20" creationId="{00000000-0000-0000-0000-000000000000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512" cy="49665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3341" y="0"/>
            <a:ext cx="2947512" cy="49665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r">
              <a:defRPr sz="1200"/>
            </a:lvl1pPr>
          </a:lstStyle>
          <a:p>
            <a:fld id="{FFB5FEFA-8FE1-420F-9C68-457DE2F198DF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36339"/>
            <a:ext cx="2947512" cy="496649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3341" y="9436339"/>
            <a:ext cx="2947512" cy="496649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r">
              <a:defRPr sz="1200"/>
            </a:lvl1pPr>
          </a:lstStyle>
          <a:p>
            <a:fld id="{D1AA843A-FD8F-4B8D-A2C2-18C9087631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7512" cy="498236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3341" y="1"/>
            <a:ext cx="2947512" cy="498236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r">
              <a:defRPr sz="1200"/>
            </a:lvl1pPr>
          </a:lstStyle>
          <a:p>
            <a:fld id="{7EF10E69-70DD-4E85-8D2E-79CD6095485E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1988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5" tIns="45693" rIns="91385" bIns="45693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80846"/>
            <a:ext cx="5441316" cy="3911312"/>
          </a:xfrm>
          <a:prstGeom prst="rect">
            <a:avLst/>
          </a:prstGeom>
        </p:spPr>
        <p:txBody>
          <a:bodyPr vert="horz" lIns="91385" tIns="45693" rIns="91385" bIns="45693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6339"/>
            <a:ext cx="2947512" cy="498236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3341" y="9436339"/>
            <a:ext cx="2947512" cy="498236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r">
              <a:defRPr sz="1200"/>
            </a:lvl1pPr>
          </a:lstStyle>
          <a:p>
            <a:fld id="{451FF4E4-152F-4879-AFAE-892FD21A5D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675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597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4434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4213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9157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911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2593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3015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8084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579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1521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2819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FF4E4-152F-4879-AFAE-892FD21A5D07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0000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 userDrawn="1"/>
        </p:nvSpPr>
        <p:spPr>
          <a:xfrm>
            <a:off x="0" y="0"/>
            <a:ext cx="9144002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1" name="자유형 10"/>
          <p:cNvSpPr/>
          <p:nvPr userDrawn="1"/>
        </p:nvSpPr>
        <p:spPr>
          <a:xfrm>
            <a:off x="3741139" y="0"/>
            <a:ext cx="3647457" cy="1975706"/>
          </a:xfrm>
          <a:custGeom>
            <a:avLst/>
            <a:gdLst>
              <a:gd name="connsiteX0" fmla="*/ 0 w 3951412"/>
              <a:gd name="connsiteY0" fmla="*/ 0 h 1975706"/>
              <a:gd name="connsiteX1" fmla="*/ 3951412 w 3951412"/>
              <a:gd name="connsiteY1" fmla="*/ 0 h 1975706"/>
              <a:gd name="connsiteX2" fmla="*/ 1975706 w 3951412"/>
              <a:gd name="connsiteY2" fmla="*/ 1975706 h 1975706"/>
              <a:gd name="connsiteX3" fmla="*/ 0 w 3951412"/>
              <a:gd name="connsiteY3" fmla="*/ 0 h 197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1412" h="1975706">
                <a:moveTo>
                  <a:pt x="0" y="0"/>
                </a:moveTo>
                <a:lnTo>
                  <a:pt x="3951412" y="0"/>
                </a:lnTo>
                <a:lnTo>
                  <a:pt x="1975706" y="1975706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175">
            <a:noFill/>
          </a:ln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n>
                <a:noFill/>
              </a:ln>
              <a:latin typeface="+mn-ea"/>
            </a:endParaRPr>
          </a:p>
        </p:txBody>
      </p:sp>
      <p:sp>
        <p:nvSpPr>
          <p:cNvPr id="127" name="자유형 126"/>
          <p:cNvSpPr/>
          <p:nvPr userDrawn="1"/>
        </p:nvSpPr>
        <p:spPr>
          <a:xfrm>
            <a:off x="3963895" y="-4936"/>
            <a:ext cx="5180107" cy="4269191"/>
          </a:xfrm>
          <a:custGeom>
            <a:avLst/>
            <a:gdLst>
              <a:gd name="connsiteX0" fmla="*/ 0 w 5611783"/>
              <a:gd name="connsiteY0" fmla="*/ 0 h 4269191"/>
              <a:gd name="connsiteX1" fmla="*/ 5611783 w 5611783"/>
              <a:gd name="connsiteY1" fmla="*/ 0 h 4269191"/>
              <a:gd name="connsiteX2" fmla="*/ 5611783 w 5611783"/>
              <a:gd name="connsiteY2" fmla="*/ 3593872 h 4269191"/>
              <a:gd name="connsiteX3" fmla="*/ 5172380 w 5611783"/>
              <a:gd name="connsiteY3" fmla="*/ 4033274 h 4269191"/>
              <a:gd name="connsiteX4" fmla="*/ 4033274 w 5611783"/>
              <a:gd name="connsiteY4" fmla="*/ 4033274 h 4269191"/>
              <a:gd name="connsiteX5" fmla="*/ 0 w 5611783"/>
              <a:gd name="connsiteY5" fmla="*/ 0 h 426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11783" h="4269191">
                <a:moveTo>
                  <a:pt x="0" y="0"/>
                </a:moveTo>
                <a:lnTo>
                  <a:pt x="5611783" y="0"/>
                </a:lnTo>
                <a:lnTo>
                  <a:pt x="5611783" y="3593872"/>
                </a:lnTo>
                <a:lnTo>
                  <a:pt x="5172380" y="4033274"/>
                </a:lnTo>
                <a:cubicBezTo>
                  <a:pt x="4857825" y="4347830"/>
                  <a:pt x="4347829" y="4347830"/>
                  <a:pt x="4033274" y="40332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95000"/>
            </a:schemeClr>
          </a:solidFill>
          <a:ln w="3175">
            <a:noFill/>
          </a:ln>
          <a:effectLst>
            <a:outerShdw blurRad="254000" dist="38100" dir="4800000" algn="tl" rotWithShape="0">
              <a:prstClr val="black">
                <a:alpha val="26000"/>
              </a:prstClr>
            </a:outerShdw>
          </a:effectLst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53" name="자유형 52"/>
          <p:cNvSpPr/>
          <p:nvPr userDrawn="1"/>
        </p:nvSpPr>
        <p:spPr>
          <a:xfrm>
            <a:off x="2828" y="0"/>
            <a:ext cx="7198889" cy="6849380"/>
          </a:xfrm>
          <a:custGeom>
            <a:avLst/>
            <a:gdLst>
              <a:gd name="connsiteX0" fmla="*/ 0 w 7798796"/>
              <a:gd name="connsiteY0" fmla="*/ 0 h 6854316"/>
              <a:gd name="connsiteX1" fmla="*/ 4040166 w 7798796"/>
              <a:gd name="connsiteY1" fmla="*/ 0 h 6854316"/>
              <a:gd name="connsiteX2" fmla="*/ 7590709 w 7798796"/>
              <a:gd name="connsiteY2" fmla="*/ 3550543 h 6854316"/>
              <a:gd name="connsiteX3" fmla="*/ 7590709 w 7798796"/>
              <a:gd name="connsiteY3" fmla="*/ 4555278 h 6854316"/>
              <a:gd name="connsiteX4" fmla="*/ 5291671 w 7798796"/>
              <a:gd name="connsiteY4" fmla="*/ 6854316 h 6854316"/>
              <a:gd name="connsiteX5" fmla="*/ 0 w 7798796"/>
              <a:gd name="connsiteY5" fmla="*/ 6854316 h 6854316"/>
              <a:gd name="connsiteX6" fmla="*/ 0 w 7798796"/>
              <a:gd name="connsiteY6" fmla="*/ 0 h 685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8796" h="6854316">
                <a:moveTo>
                  <a:pt x="0" y="0"/>
                </a:moveTo>
                <a:lnTo>
                  <a:pt x="4040166" y="0"/>
                </a:lnTo>
                <a:lnTo>
                  <a:pt x="7590709" y="3550543"/>
                </a:lnTo>
                <a:cubicBezTo>
                  <a:pt x="7868158" y="3827993"/>
                  <a:pt x="7868158" y="4277829"/>
                  <a:pt x="7590709" y="4555278"/>
                </a:cubicBezTo>
                <a:lnTo>
                  <a:pt x="5291671" y="6854316"/>
                </a:lnTo>
                <a:lnTo>
                  <a:pt x="0" y="68543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254000" dist="38100" dir="4800000" algn="tl" rotWithShape="0">
              <a:prstClr val="black">
                <a:alpha val="26000"/>
              </a:prstClr>
            </a:outerShdw>
          </a:effectLst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 hasCustomPrompt="1"/>
          </p:nvPr>
        </p:nvSpPr>
        <p:spPr>
          <a:xfrm>
            <a:off x="750037" y="2362781"/>
            <a:ext cx="4918700" cy="504453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3200" b="1">
                <a:solidFill>
                  <a:schemeClr val="tx1"/>
                </a:solidFill>
              </a:defRPr>
            </a:lvl1pPr>
            <a:lvl2pPr marL="371475" indent="0">
              <a:buNone/>
              <a:defRPr/>
            </a:lvl2pPr>
            <a:lvl3pPr marL="742950" indent="0">
              <a:buNone/>
              <a:defRPr/>
            </a:lvl3pPr>
            <a:lvl4pPr marL="1114425" indent="0">
              <a:buNone/>
              <a:defRPr/>
            </a:lvl4pPr>
            <a:lvl5pPr marL="1485900" indent="0">
              <a:buNone/>
              <a:defRPr/>
            </a:lvl5pPr>
          </a:lstStyle>
          <a:p>
            <a:pPr lvl="0"/>
            <a:r>
              <a:rPr lang="ko-KR" altLang="en-US" dirty="0"/>
              <a:t>타이틀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1" hasCustomPrompt="1"/>
          </p:nvPr>
        </p:nvSpPr>
        <p:spPr>
          <a:xfrm>
            <a:off x="750037" y="2867234"/>
            <a:ext cx="4918700" cy="348823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16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1475" indent="0">
              <a:buNone/>
              <a:defRPr/>
            </a:lvl2pPr>
            <a:lvl3pPr marL="742950" indent="0">
              <a:buNone/>
              <a:defRPr/>
            </a:lvl3pPr>
            <a:lvl4pPr marL="1114425" indent="0">
              <a:buNone/>
              <a:defRPr/>
            </a:lvl4pPr>
            <a:lvl5pPr marL="1485900" indent="0">
              <a:buNone/>
              <a:defRPr/>
            </a:lvl5pPr>
          </a:lstStyle>
          <a:p>
            <a:pPr lvl="0"/>
            <a:r>
              <a:rPr lang="ko-KR" altLang="en-US" dirty="0"/>
              <a:t>서브 타이틀</a:t>
            </a:r>
          </a:p>
        </p:txBody>
      </p:sp>
      <p:sp>
        <p:nvSpPr>
          <p:cNvPr id="15" name="자유형 14"/>
          <p:cNvSpPr/>
          <p:nvPr userDrawn="1"/>
        </p:nvSpPr>
        <p:spPr>
          <a:xfrm>
            <a:off x="3955569" y="1"/>
            <a:ext cx="5188433" cy="4264255"/>
          </a:xfrm>
          <a:custGeom>
            <a:avLst/>
            <a:gdLst>
              <a:gd name="connsiteX0" fmla="*/ 0 w 5611783"/>
              <a:gd name="connsiteY0" fmla="*/ 0 h 4269191"/>
              <a:gd name="connsiteX1" fmla="*/ 5611783 w 5611783"/>
              <a:gd name="connsiteY1" fmla="*/ 0 h 4269191"/>
              <a:gd name="connsiteX2" fmla="*/ 5611783 w 5611783"/>
              <a:gd name="connsiteY2" fmla="*/ 3593872 h 4269191"/>
              <a:gd name="connsiteX3" fmla="*/ 5172380 w 5611783"/>
              <a:gd name="connsiteY3" fmla="*/ 4033274 h 4269191"/>
              <a:gd name="connsiteX4" fmla="*/ 4033274 w 5611783"/>
              <a:gd name="connsiteY4" fmla="*/ 4033274 h 4269191"/>
              <a:gd name="connsiteX5" fmla="*/ 0 w 5611783"/>
              <a:gd name="connsiteY5" fmla="*/ 0 h 426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11783" h="4269191">
                <a:moveTo>
                  <a:pt x="0" y="0"/>
                </a:moveTo>
                <a:lnTo>
                  <a:pt x="5611783" y="0"/>
                </a:lnTo>
                <a:lnTo>
                  <a:pt x="5611783" y="3593872"/>
                </a:lnTo>
                <a:lnTo>
                  <a:pt x="5172380" y="4033274"/>
                </a:lnTo>
                <a:cubicBezTo>
                  <a:pt x="4857825" y="4347830"/>
                  <a:pt x="4347829" y="4347830"/>
                  <a:pt x="4033274" y="40332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254000" dist="38100" dir="4800000" algn="tl" rotWithShape="0">
              <a:prstClr val="black">
                <a:alpha val="26000"/>
              </a:prstClr>
            </a:outerShdw>
          </a:effectLst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544504" y="2330388"/>
            <a:ext cx="99703" cy="936688"/>
          </a:xfrm>
          <a:prstGeom prst="rect">
            <a:avLst/>
          </a:prstGeom>
          <a:solidFill>
            <a:srgbClr val="0070C0"/>
          </a:solidFill>
          <a:ln w="317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n>
                <a:noFill/>
              </a:ln>
              <a:latin typeface="+mn-ea"/>
            </a:endParaRPr>
          </a:p>
        </p:txBody>
      </p:sp>
      <p:pic>
        <p:nvPicPr>
          <p:cNvPr id="12" name="Picture 2" descr="C:\Users\dc-msi\Desktop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079" y="5706366"/>
            <a:ext cx="1258525" cy="74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924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화면설계_서브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 rot="5400000">
            <a:off x="2857894" y="571894"/>
            <a:ext cx="3429000" cy="914321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7" name="직사각형 6"/>
          <p:cNvSpPr/>
          <p:nvPr userDrawn="1"/>
        </p:nvSpPr>
        <p:spPr>
          <a:xfrm rot="5400000">
            <a:off x="662591" y="-477952"/>
            <a:ext cx="108012" cy="1063914"/>
          </a:xfrm>
          <a:prstGeom prst="rect">
            <a:avLst/>
          </a:prstGeom>
          <a:solidFill>
            <a:srgbClr val="0070C0"/>
          </a:solidFill>
          <a:ln w="31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n>
                <a:noFill/>
              </a:ln>
              <a:latin typeface="+mn-ea"/>
            </a:endParaRPr>
          </a:p>
        </p:txBody>
      </p:sp>
      <p:sp>
        <p:nvSpPr>
          <p:cNvPr id="9" name="텍스트 개체 틀 3"/>
          <p:cNvSpPr>
            <a:spLocks noGrp="1"/>
          </p:cNvSpPr>
          <p:nvPr>
            <p:ph type="body" sz="quarter" idx="11" hasCustomPrompt="1"/>
          </p:nvPr>
        </p:nvSpPr>
        <p:spPr>
          <a:xfrm>
            <a:off x="184639" y="188640"/>
            <a:ext cx="5483675" cy="288032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285750" indent="-285750">
              <a:buFont typeface="Arial" panose="020B0604020202020204" pitchFamily="34" charset="0"/>
              <a:buChar char="•"/>
              <a:defRPr sz="1600" b="1" spc="-7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ko-KR" altLang="en-US"/>
              <a:t>분류명</a:t>
            </a:r>
          </a:p>
        </p:txBody>
      </p:sp>
      <p:cxnSp>
        <p:nvCxnSpPr>
          <p:cNvPr id="10" name="직선 연결선 9"/>
          <p:cNvCxnSpPr/>
          <p:nvPr userDrawn="1"/>
        </p:nvCxnSpPr>
        <p:spPr>
          <a:xfrm>
            <a:off x="184639" y="548680"/>
            <a:ext cx="8774723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6147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3"/>
          <p:cNvSpPr>
            <a:spLocks noGrp="1"/>
          </p:cNvSpPr>
          <p:nvPr>
            <p:ph type="body" sz="quarter" idx="11" hasCustomPrompt="1"/>
          </p:nvPr>
        </p:nvSpPr>
        <p:spPr>
          <a:xfrm>
            <a:off x="184639" y="188640"/>
            <a:ext cx="5483675" cy="288032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285750" indent="-285750">
              <a:buFont typeface="Arial" panose="020B0604020202020204" pitchFamily="34" charset="0"/>
              <a:buChar char="•"/>
              <a:defRPr sz="1600" b="1" spc="-7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ko-KR" altLang="en-US"/>
              <a:t>분류명</a:t>
            </a:r>
          </a:p>
        </p:txBody>
      </p:sp>
      <p:cxnSp>
        <p:nvCxnSpPr>
          <p:cNvPr id="3" name="직선 연결선 2"/>
          <p:cNvCxnSpPr/>
          <p:nvPr userDrawn="1"/>
        </p:nvCxnSpPr>
        <p:spPr>
          <a:xfrm>
            <a:off x="184639" y="548680"/>
            <a:ext cx="8774723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950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/>
          <p:cNvSpPr/>
          <p:nvPr userDrawn="1"/>
        </p:nvSpPr>
        <p:spPr>
          <a:xfrm>
            <a:off x="0" y="0"/>
            <a:ext cx="9144002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27" name="자유형 126"/>
          <p:cNvSpPr/>
          <p:nvPr userDrawn="1"/>
        </p:nvSpPr>
        <p:spPr>
          <a:xfrm>
            <a:off x="3963895" y="-4936"/>
            <a:ext cx="5180107" cy="4269191"/>
          </a:xfrm>
          <a:custGeom>
            <a:avLst/>
            <a:gdLst>
              <a:gd name="connsiteX0" fmla="*/ 0 w 5611783"/>
              <a:gd name="connsiteY0" fmla="*/ 0 h 4269191"/>
              <a:gd name="connsiteX1" fmla="*/ 5611783 w 5611783"/>
              <a:gd name="connsiteY1" fmla="*/ 0 h 4269191"/>
              <a:gd name="connsiteX2" fmla="*/ 5611783 w 5611783"/>
              <a:gd name="connsiteY2" fmla="*/ 3593872 h 4269191"/>
              <a:gd name="connsiteX3" fmla="*/ 5172380 w 5611783"/>
              <a:gd name="connsiteY3" fmla="*/ 4033274 h 4269191"/>
              <a:gd name="connsiteX4" fmla="*/ 4033274 w 5611783"/>
              <a:gd name="connsiteY4" fmla="*/ 4033274 h 4269191"/>
              <a:gd name="connsiteX5" fmla="*/ 0 w 5611783"/>
              <a:gd name="connsiteY5" fmla="*/ 0 h 426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11783" h="4269191">
                <a:moveTo>
                  <a:pt x="0" y="0"/>
                </a:moveTo>
                <a:lnTo>
                  <a:pt x="5611783" y="0"/>
                </a:lnTo>
                <a:lnTo>
                  <a:pt x="5611783" y="3593872"/>
                </a:lnTo>
                <a:lnTo>
                  <a:pt x="5172380" y="4033274"/>
                </a:lnTo>
                <a:cubicBezTo>
                  <a:pt x="4857825" y="4347830"/>
                  <a:pt x="4347829" y="4347830"/>
                  <a:pt x="4033274" y="40332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95000"/>
            </a:schemeClr>
          </a:solidFill>
          <a:ln w="3175">
            <a:noFill/>
          </a:ln>
          <a:effectLst>
            <a:outerShdw blurRad="254000" dist="38100" dir="4800000" algn="tl" rotWithShape="0">
              <a:prstClr val="black">
                <a:alpha val="26000"/>
              </a:prstClr>
            </a:outerShdw>
          </a:effectLst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09" name="자유형 108"/>
          <p:cNvSpPr/>
          <p:nvPr userDrawn="1"/>
        </p:nvSpPr>
        <p:spPr>
          <a:xfrm>
            <a:off x="3741139" y="0"/>
            <a:ext cx="3647457" cy="1975706"/>
          </a:xfrm>
          <a:custGeom>
            <a:avLst/>
            <a:gdLst>
              <a:gd name="connsiteX0" fmla="*/ 0 w 3951412"/>
              <a:gd name="connsiteY0" fmla="*/ 0 h 1975706"/>
              <a:gd name="connsiteX1" fmla="*/ 3951412 w 3951412"/>
              <a:gd name="connsiteY1" fmla="*/ 0 h 1975706"/>
              <a:gd name="connsiteX2" fmla="*/ 1975706 w 3951412"/>
              <a:gd name="connsiteY2" fmla="*/ 1975706 h 1975706"/>
              <a:gd name="connsiteX3" fmla="*/ 0 w 3951412"/>
              <a:gd name="connsiteY3" fmla="*/ 0 h 197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1412" h="1975706">
                <a:moveTo>
                  <a:pt x="0" y="0"/>
                </a:moveTo>
                <a:lnTo>
                  <a:pt x="3951412" y="0"/>
                </a:lnTo>
                <a:lnTo>
                  <a:pt x="1975706" y="1975706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175">
            <a:noFill/>
          </a:ln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n>
                <a:noFill/>
              </a:ln>
              <a:latin typeface="+mn-ea"/>
            </a:endParaRPr>
          </a:p>
        </p:txBody>
      </p:sp>
      <p:sp>
        <p:nvSpPr>
          <p:cNvPr id="53" name="자유형 52"/>
          <p:cNvSpPr/>
          <p:nvPr userDrawn="1"/>
        </p:nvSpPr>
        <p:spPr>
          <a:xfrm>
            <a:off x="2828" y="0"/>
            <a:ext cx="7198889" cy="6849380"/>
          </a:xfrm>
          <a:custGeom>
            <a:avLst/>
            <a:gdLst>
              <a:gd name="connsiteX0" fmla="*/ 0 w 7798796"/>
              <a:gd name="connsiteY0" fmla="*/ 0 h 6854316"/>
              <a:gd name="connsiteX1" fmla="*/ 4040166 w 7798796"/>
              <a:gd name="connsiteY1" fmla="*/ 0 h 6854316"/>
              <a:gd name="connsiteX2" fmla="*/ 7590709 w 7798796"/>
              <a:gd name="connsiteY2" fmla="*/ 3550543 h 6854316"/>
              <a:gd name="connsiteX3" fmla="*/ 7590709 w 7798796"/>
              <a:gd name="connsiteY3" fmla="*/ 4555278 h 6854316"/>
              <a:gd name="connsiteX4" fmla="*/ 5291671 w 7798796"/>
              <a:gd name="connsiteY4" fmla="*/ 6854316 h 6854316"/>
              <a:gd name="connsiteX5" fmla="*/ 0 w 7798796"/>
              <a:gd name="connsiteY5" fmla="*/ 6854316 h 6854316"/>
              <a:gd name="connsiteX6" fmla="*/ 0 w 7798796"/>
              <a:gd name="connsiteY6" fmla="*/ 0 h 685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8796" h="6854316">
                <a:moveTo>
                  <a:pt x="0" y="0"/>
                </a:moveTo>
                <a:lnTo>
                  <a:pt x="4040166" y="0"/>
                </a:lnTo>
                <a:lnTo>
                  <a:pt x="7590709" y="3550543"/>
                </a:lnTo>
                <a:cubicBezTo>
                  <a:pt x="7868158" y="3827993"/>
                  <a:pt x="7868158" y="4277829"/>
                  <a:pt x="7590709" y="4555278"/>
                </a:cubicBezTo>
                <a:lnTo>
                  <a:pt x="5291671" y="6854316"/>
                </a:lnTo>
                <a:lnTo>
                  <a:pt x="0" y="68543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254000" dist="38100" dir="4800000" algn="tl" rotWithShape="0">
              <a:prstClr val="black">
                <a:alpha val="26000"/>
              </a:prstClr>
            </a:outerShdw>
          </a:effectLst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5" name="자유형 14"/>
          <p:cNvSpPr/>
          <p:nvPr userDrawn="1"/>
        </p:nvSpPr>
        <p:spPr>
          <a:xfrm>
            <a:off x="3955569" y="1"/>
            <a:ext cx="5188433" cy="4264255"/>
          </a:xfrm>
          <a:custGeom>
            <a:avLst/>
            <a:gdLst>
              <a:gd name="connsiteX0" fmla="*/ 0 w 5611783"/>
              <a:gd name="connsiteY0" fmla="*/ 0 h 4269191"/>
              <a:gd name="connsiteX1" fmla="*/ 5611783 w 5611783"/>
              <a:gd name="connsiteY1" fmla="*/ 0 h 4269191"/>
              <a:gd name="connsiteX2" fmla="*/ 5611783 w 5611783"/>
              <a:gd name="connsiteY2" fmla="*/ 3593872 h 4269191"/>
              <a:gd name="connsiteX3" fmla="*/ 5172380 w 5611783"/>
              <a:gd name="connsiteY3" fmla="*/ 4033274 h 4269191"/>
              <a:gd name="connsiteX4" fmla="*/ 4033274 w 5611783"/>
              <a:gd name="connsiteY4" fmla="*/ 4033274 h 4269191"/>
              <a:gd name="connsiteX5" fmla="*/ 0 w 5611783"/>
              <a:gd name="connsiteY5" fmla="*/ 0 h 426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11783" h="4269191">
                <a:moveTo>
                  <a:pt x="0" y="0"/>
                </a:moveTo>
                <a:lnTo>
                  <a:pt x="5611783" y="0"/>
                </a:lnTo>
                <a:lnTo>
                  <a:pt x="5611783" y="3593872"/>
                </a:lnTo>
                <a:lnTo>
                  <a:pt x="5172380" y="4033274"/>
                </a:lnTo>
                <a:cubicBezTo>
                  <a:pt x="4857825" y="4347830"/>
                  <a:pt x="4347829" y="4347830"/>
                  <a:pt x="4033274" y="40332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254000" dist="38100" dir="4800000" algn="tl" rotWithShape="0">
              <a:prstClr val="black">
                <a:alpha val="26000"/>
              </a:prstClr>
            </a:outerShdw>
          </a:effectLst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grpSp>
        <p:nvGrpSpPr>
          <p:cNvPr id="6" name="그룹 5"/>
          <p:cNvGrpSpPr/>
          <p:nvPr userDrawn="1"/>
        </p:nvGrpSpPr>
        <p:grpSpPr>
          <a:xfrm>
            <a:off x="544504" y="2772436"/>
            <a:ext cx="3111427" cy="477054"/>
            <a:chOff x="589879" y="803186"/>
            <a:chExt cx="3370713" cy="477054"/>
          </a:xfrm>
        </p:grpSpPr>
        <p:sp>
          <p:nvSpPr>
            <p:cNvPr id="20" name="TextBox 19"/>
            <p:cNvSpPr txBox="1"/>
            <p:nvPr userDrawn="1"/>
          </p:nvSpPr>
          <p:spPr>
            <a:xfrm>
              <a:off x="589879" y="803186"/>
              <a:ext cx="288273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b="1" dirty="0">
                  <a:solidFill>
                    <a:srgbClr val="00B050"/>
                  </a:solidFill>
                </a:rPr>
                <a:t>01</a:t>
              </a:r>
              <a:endParaRPr lang="ko-KR" altLang="en-US" sz="1800" b="1" dirty="0">
                <a:solidFill>
                  <a:srgbClr val="00B050"/>
                </a:solidFill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1088277" y="849353"/>
              <a:ext cx="44977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UI Kit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1088277" y="1126352"/>
              <a:ext cx="287231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Web</a:t>
              </a:r>
              <a:r>
                <a:rPr lang="en-US" altLang="ko-KR" sz="1000" b="1" baseline="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, Mobile, App</a:t>
              </a:r>
              <a:r>
                <a:rPr lang="ko-KR" altLang="en-US" sz="1000" b="1" baseline="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에 대한 다양한 </a:t>
              </a:r>
              <a:r>
                <a:rPr lang="en-US" altLang="ko-KR" sz="1000" b="1" baseline="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UI kit </a:t>
              </a:r>
              <a:r>
                <a:rPr lang="ko-KR" altLang="en-US" sz="1000" b="1" baseline="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모음</a:t>
              </a:r>
              <a:endParaRPr lang="ko-KR" altLang="en-US" sz="1000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7" name="그룹 6"/>
          <p:cNvGrpSpPr/>
          <p:nvPr userDrawn="1"/>
        </p:nvGrpSpPr>
        <p:grpSpPr>
          <a:xfrm>
            <a:off x="544504" y="3529458"/>
            <a:ext cx="2005354" cy="477054"/>
            <a:chOff x="589879" y="1498652"/>
            <a:chExt cx="2172467" cy="477054"/>
          </a:xfrm>
        </p:grpSpPr>
        <p:sp>
          <p:nvSpPr>
            <p:cNvPr id="24" name="TextBox 23"/>
            <p:cNvSpPr txBox="1"/>
            <p:nvPr userDrawn="1"/>
          </p:nvSpPr>
          <p:spPr>
            <a:xfrm>
              <a:off x="589879" y="1498652"/>
              <a:ext cx="288273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b="1" dirty="0">
                  <a:solidFill>
                    <a:srgbClr val="00B050"/>
                  </a:solidFill>
                </a:rPr>
                <a:t>02</a:t>
              </a:r>
              <a:endParaRPr lang="ko-KR" altLang="en-US" sz="1800" b="1" dirty="0">
                <a:solidFill>
                  <a:srgbClr val="00B050"/>
                </a:solidFill>
              </a:endParaRP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1088277" y="1544819"/>
              <a:ext cx="1618499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화면설계 작성 가이드</a:t>
              </a:r>
            </a:p>
          </p:txBody>
        </p:sp>
        <p:sp>
          <p:nvSpPr>
            <p:cNvPr id="26" name="TextBox 25"/>
            <p:cNvSpPr txBox="1"/>
            <p:nvPr userDrawn="1"/>
          </p:nvSpPr>
          <p:spPr>
            <a:xfrm>
              <a:off x="1088277" y="1821818"/>
              <a:ext cx="1674069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화면설계</a:t>
              </a:r>
              <a:r>
                <a:rPr lang="ko-KR" altLang="en-US" sz="1000" b="1" baseline="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기본 가이드 안내</a:t>
              </a:r>
              <a:endParaRPr lang="ko-KR" altLang="en-US" sz="1000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28" name="그룹 27"/>
          <p:cNvGrpSpPr/>
          <p:nvPr userDrawn="1"/>
        </p:nvGrpSpPr>
        <p:grpSpPr>
          <a:xfrm>
            <a:off x="544504" y="4286479"/>
            <a:ext cx="2434959" cy="477054"/>
            <a:chOff x="589879" y="1498652"/>
            <a:chExt cx="2637873" cy="477054"/>
          </a:xfrm>
        </p:grpSpPr>
        <p:sp>
          <p:nvSpPr>
            <p:cNvPr id="29" name="TextBox 28"/>
            <p:cNvSpPr txBox="1"/>
            <p:nvPr userDrawn="1"/>
          </p:nvSpPr>
          <p:spPr>
            <a:xfrm>
              <a:off x="589879" y="1498652"/>
              <a:ext cx="288273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z="1800" b="1" dirty="0">
                  <a:solidFill>
                    <a:srgbClr val="00B050"/>
                  </a:solidFill>
                </a:rPr>
                <a:t>03</a:t>
              </a:r>
              <a:endParaRPr lang="ko-KR" altLang="en-US" sz="1800" b="1" dirty="0">
                <a:solidFill>
                  <a:srgbClr val="00B050"/>
                </a:solidFill>
              </a:endParaRPr>
            </a:p>
          </p:txBody>
        </p:sp>
        <p:sp>
          <p:nvSpPr>
            <p:cNvPr id="30" name="TextBox 29"/>
            <p:cNvSpPr txBox="1"/>
            <p:nvPr userDrawn="1"/>
          </p:nvSpPr>
          <p:spPr>
            <a:xfrm>
              <a:off x="1088277" y="1544819"/>
              <a:ext cx="1059318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화면설계 샘플</a:t>
              </a: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1088277" y="1821818"/>
              <a:ext cx="213947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0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화면설계</a:t>
              </a:r>
              <a:r>
                <a:rPr lang="ko-KR" altLang="en-US" sz="1000" b="1" baseline="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기본 레이아웃 샘플 </a:t>
              </a:r>
              <a:r>
                <a:rPr lang="ko-KR" altLang="en-US" sz="1000" b="1" baseline="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장표</a:t>
              </a:r>
              <a:endParaRPr lang="ko-KR" altLang="en-US" sz="1000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33" name="TextBox 32"/>
          <p:cNvSpPr txBox="1"/>
          <p:nvPr userDrawn="1"/>
        </p:nvSpPr>
        <p:spPr>
          <a:xfrm>
            <a:off x="544504" y="2255390"/>
            <a:ext cx="131151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3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0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분장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 userDrawn="1"/>
        </p:nvSpPr>
        <p:spPr>
          <a:xfrm>
            <a:off x="0" y="0"/>
            <a:ext cx="9144002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27" name="자유형 126"/>
          <p:cNvSpPr/>
          <p:nvPr userDrawn="1"/>
        </p:nvSpPr>
        <p:spPr>
          <a:xfrm>
            <a:off x="3963895" y="-4936"/>
            <a:ext cx="5180107" cy="4269191"/>
          </a:xfrm>
          <a:custGeom>
            <a:avLst/>
            <a:gdLst>
              <a:gd name="connsiteX0" fmla="*/ 0 w 5611783"/>
              <a:gd name="connsiteY0" fmla="*/ 0 h 4269191"/>
              <a:gd name="connsiteX1" fmla="*/ 5611783 w 5611783"/>
              <a:gd name="connsiteY1" fmla="*/ 0 h 4269191"/>
              <a:gd name="connsiteX2" fmla="*/ 5611783 w 5611783"/>
              <a:gd name="connsiteY2" fmla="*/ 3593872 h 4269191"/>
              <a:gd name="connsiteX3" fmla="*/ 5172380 w 5611783"/>
              <a:gd name="connsiteY3" fmla="*/ 4033274 h 4269191"/>
              <a:gd name="connsiteX4" fmla="*/ 4033274 w 5611783"/>
              <a:gd name="connsiteY4" fmla="*/ 4033274 h 4269191"/>
              <a:gd name="connsiteX5" fmla="*/ 0 w 5611783"/>
              <a:gd name="connsiteY5" fmla="*/ 0 h 426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11783" h="4269191">
                <a:moveTo>
                  <a:pt x="0" y="0"/>
                </a:moveTo>
                <a:lnTo>
                  <a:pt x="5611783" y="0"/>
                </a:lnTo>
                <a:lnTo>
                  <a:pt x="5611783" y="3593872"/>
                </a:lnTo>
                <a:lnTo>
                  <a:pt x="5172380" y="4033274"/>
                </a:lnTo>
                <a:cubicBezTo>
                  <a:pt x="4857825" y="4347830"/>
                  <a:pt x="4347829" y="4347830"/>
                  <a:pt x="4033274" y="40332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95000"/>
            </a:schemeClr>
          </a:solidFill>
          <a:ln w="3175">
            <a:noFill/>
          </a:ln>
          <a:effectLst>
            <a:outerShdw blurRad="254000" dist="38100" dir="4800000" algn="tl" rotWithShape="0">
              <a:prstClr val="black">
                <a:alpha val="26000"/>
              </a:prstClr>
            </a:outerShdw>
          </a:effectLst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09" name="자유형 108"/>
          <p:cNvSpPr/>
          <p:nvPr userDrawn="1"/>
        </p:nvSpPr>
        <p:spPr>
          <a:xfrm>
            <a:off x="3741139" y="0"/>
            <a:ext cx="3647457" cy="1975706"/>
          </a:xfrm>
          <a:custGeom>
            <a:avLst/>
            <a:gdLst>
              <a:gd name="connsiteX0" fmla="*/ 0 w 3951412"/>
              <a:gd name="connsiteY0" fmla="*/ 0 h 1975706"/>
              <a:gd name="connsiteX1" fmla="*/ 3951412 w 3951412"/>
              <a:gd name="connsiteY1" fmla="*/ 0 h 1975706"/>
              <a:gd name="connsiteX2" fmla="*/ 1975706 w 3951412"/>
              <a:gd name="connsiteY2" fmla="*/ 1975706 h 1975706"/>
              <a:gd name="connsiteX3" fmla="*/ 0 w 3951412"/>
              <a:gd name="connsiteY3" fmla="*/ 0 h 197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1412" h="1975706">
                <a:moveTo>
                  <a:pt x="0" y="0"/>
                </a:moveTo>
                <a:lnTo>
                  <a:pt x="3951412" y="0"/>
                </a:lnTo>
                <a:lnTo>
                  <a:pt x="1975706" y="1975706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 w="3175">
            <a:noFill/>
          </a:ln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n>
                <a:noFill/>
              </a:ln>
              <a:latin typeface="+mn-ea"/>
            </a:endParaRPr>
          </a:p>
        </p:txBody>
      </p:sp>
      <p:sp>
        <p:nvSpPr>
          <p:cNvPr id="53" name="자유형 52"/>
          <p:cNvSpPr/>
          <p:nvPr userDrawn="1"/>
        </p:nvSpPr>
        <p:spPr>
          <a:xfrm>
            <a:off x="2828" y="0"/>
            <a:ext cx="7194694" cy="6849380"/>
          </a:xfrm>
          <a:custGeom>
            <a:avLst/>
            <a:gdLst>
              <a:gd name="connsiteX0" fmla="*/ 0 w 7798796"/>
              <a:gd name="connsiteY0" fmla="*/ 0 h 6854316"/>
              <a:gd name="connsiteX1" fmla="*/ 4040166 w 7798796"/>
              <a:gd name="connsiteY1" fmla="*/ 0 h 6854316"/>
              <a:gd name="connsiteX2" fmla="*/ 7590709 w 7798796"/>
              <a:gd name="connsiteY2" fmla="*/ 3550543 h 6854316"/>
              <a:gd name="connsiteX3" fmla="*/ 7590709 w 7798796"/>
              <a:gd name="connsiteY3" fmla="*/ 4555278 h 6854316"/>
              <a:gd name="connsiteX4" fmla="*/ 5291671 w 7798796"/>
              <a:gd name="connsiteY4" fmla="*/ 6854316 h 6854316"/>
              <a:gd name="connsiteX5" fmla="*/ 0 w 7798796"/>
              <a:gd name="connsiteY5" fmla="*/ 6854316 h 6854316"/>
              <a:gd name="connsiteX6" fmla="*/ 0 w 7798796"/>
              <a:gd name="connsiteY6" fmla="*/ 0 h 685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98796" h="6854316">
                <a:moveTo>
                  <a:pt x="0" y="0"/>
                </a:moveTo>
                <a:lnTo>
                  <a:pt x="4040166" y="0"/>
                </a:lnTo>
                <a:lnTo>
                  <a:pt x="7590709" y="3550543"/>
                </a:lnTo>
                <a:cubicBezTo>
                  <a:pt x="7868158" y="3827993"/>
                  <a:pt x="7868158" y="4277829"/>
                  <a:pt x="7590709" y="4555278"/>
                </a:cubicBezTo>
                <a:lnTo>
                  <a:pt x="5291671" y="6854316"/>
                </a:lnTo>
                <a:lnTo>
                  <a:pt x="0" y="685431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254000" dist="38100" dir="4800000" algn="tl" rotWithShape="0">
              <a:prstClr val="black">
                <a:alpha val="26000"/>
              </a:prstClr>
            </a:outerShdw>
          </a:effectLst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5" name="자유형 14"/>
          <p:cNvSpPr/>
          <p:nvPr userDrawn="1"/>
        </p:nvSpPr>
        <p:spPr>
          <a:xfrm>
            <a:off x="3955569" y="1"/>
            <a:ext cx="5188433" cy="4264255"/>
          </a:xfrm>
          <a:custGeom>
            <a:avLst/>
            <a:gdLst>
              <a:gd name="connsiteX0" fmla="*/ 0 w 5611783"/>
              <a:gd name="connsiteY0" fmla="*/ 0 h 4269191"/>
              <a:gd name="connsiteX1" fmla="*/ 5611783 w 5611783"/>
              <a:gd name="connsiteY1" fmla="*/ 0 h 4269191"/>
              <a:gd name="connsiteX2" fmla="*/ 5611783 w 5611783"/>
              <a:gd name="connsiteY2" fmla="*/ 3593872 h 4269191"/>
              <a:gd name="connsiteX3" fmla="*/ 5172380 w 5611783"/>
              <a:gd name="connsiteY3" fmla="*/ 4033274 h 4269191"/>
              <a:gd name="connsiteX4" fmla="*/ 4033274 w 5611783"/>
              <a:gd name="connsiteY4" fmla="*/ 4033274 h 4269191"/>
              <a:gd name="connsiteX5" fmla="*/ 0 w 5611783"/>
              <a:gd name="connsiteY5" fmla="*/ 0 h 426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11783" h="4269191">
                <a:moveTo>
                  <a:pt x="0" y="0"/>
                </a:moveTo>
                <a:lnTo>
                  <a:pt x="5611783" y="0"/>
                </a:lnTo>
                <a:lnTo>
                  <a:pt x="5611783" y="3593872"/>
                </a:lnTo>
                <a:lnTo>
                  <a:pt x="5172380" y="4033274"/>
                </a:lnTo>
                <a:cubicBezTo>
                  <a:pt x="4857825" y="4347830"/>
                  <a:pt x="4347829" y="4347830"/>
                  <a:pt x="4033274" y="403327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254000" dist="38100" dir="4800000" algn="tl" rotWithShape="0">
              <a:prstClr val="black">
                <a:alpha val="26000"/>
              </a:prstClr>
            </a:outerShdw>
          </a:effectLst>
        </p:spPr>
        <p:txBody>
          <a:bodyPr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4" name="텍스트 개체 틀 2"/>
          <p:cNvSpPr>
            <a:spLocks noGrp="1"/>
          </p:cNvSpPr>
          <p:nvPr>
            <p:ph type="body" sz="quarter" idx="12" hasCustomPrompt="1"/>
          </p:nvPr>
        </p:nvSpPr>
        <p:spPr>
          <a:xfrm>
            <a:off x="750037" y="2362781"/>
            <a:ext cx="4652825" cy="504453"/>
          </a:xfrm>
          <a:prstGeom prst="rect">
            <a:avLst/>
          </a:prstGeom>
        </p:spPr>
        <p:txBody>
          <a:bodyPr lIns="0" anchor="ctr"/>
          <a:lstStyle>
            <a:lvl1pPr marL="0" indent="0">
              <a:buNone/>
              <a:defRPr sz="3200" b="1">
                <a:solidFill>
                  <a:schemeClr val="tx1"/>
                </a:solidFill>
              </a:defRPr>
            </a:lvl1pPr>
            <a:lvl2pPr marL="371475" indent="0">
              <a:buNone/>
              <a:defRPr/>
            </a:lvl2pPr>
            <a:lvl3pPr marL="742950" indent="0">
              <a:buNone/>
              <a:defRPr/>
            </a:lvl3pPr>
            <a:lvl4pPr marL="1114425" indent="0">
              <a:buNone/>
              <a:defRPr/>
            </a:lvl4pPr>
            <a:lvl5pPr marL="1485900" indent="0">
              <a:buNone/>
              <a:defRPr/>
            </a:lvl5pPr>
          </a:lstStyle>
          <a:p>
            <a:pPr lvl="0"/>
            <a:r>
              <a:rPr lang="ko-KR" altLang="en-US" dirty="0"/>
              <a:t>타이틀</a:t>
            </a:r>
          </a:p>
        </p:txBody>
      </p:sp>
      <p:sp>
        <p:nvSpPr>
          <p:cNvPr id="16" name="직사각형 15"/>
          <p:cNvSpPr/>
          <p:nvPr userDrawn="1"/>
        </p:nvSpPr>
        <p:spPr>
          <a:xfrm>
            <a:off x="544504" y="2330389"/>
            <a:ext cx="99703" cy="536845"/>
          </a:xfrm>
          <a:prstGeom prst="rect">
            <a:avLst/>
          </a:prstGeom>
          <a:solidFill>
            <a:srgbClr val="0070C0"/>
          </a:solidFill>
          <a:ln w="317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n>
                <a:noFill/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658981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화면설계_서브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32CE77F-B87C-86A2-BBF2-64F910B91D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5470" r="13611"/>
          <a:stretch/>
        </p:blipFill>
        <p:spPr>
          <a:xfrm>
            <a:off x="0" y="440668"/>
            <a:ext cx="9144000" cy="6417332"/>
          </a:xfrm>
          <a:prstGeom prst="rect">
            <a:avLst/>
          </a:prstGeom>
        </p:spPr>
      </p:pic>
      <p:sp>
        <p:nvSpPr>
          <p:cNvPr id="13" name="직사각형 12"/>
          <p:cNvSpPr/>
          <p:nvPr userDrawn="1"/>
        </p:nvSpPr>
        <p:spPr>
          <a:xfrm rot="5400000">
            <a:off x="765288" y="-441440"/>
            <a:ext cx="108012" cy="990889"/>
          </a:xfrm>
          <a:prstGeom prst="rect">
            <a:avLst/>
          </a:prstGeom>
          <a:solidFill>
            <a:srgbClr val="002060"/>
          </a:solidFill>
          <a:ln w="317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n>
                <a:noFill/>
              </a:ln>
              <a:latin typeface="+mn-ea"/>
            </a:endParaRPr>
          </a:p>
        </p:txBody>
      </p:sp>
      <p:sp>
        <p:nvSpPr>
          <p:cNvPr id="19" name="텍스트 개체 틀 3"/>
          <p:cNvSpPr>
            <a:spLocks noGrp="1"/>
          </p:cNvSpPr>
          <p:nvPr>
            <p:ph type="body" sz="quarter" idx="11" hasCustomPrompt="1"/>
          </p:nvPr>
        </p:nvSpPr>
        <p:spPr>
          <a:xfrm>
            <a:off x="323850" y="152636"/>
            <a:ext cx="5436282" cy="288032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285750" indent="-285750">
              <a:buFont typeface="Arial" panose="020B0604020202020204" pitchFamily="34" charset="0"/>
              <a:buChar char="•"/>
              <a:defRPr sz="1600" b="1" spc="-7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ko-KR" altLang="en-US" dirty="0"/>
              <a:t>분류명</a:t>
            </a:r>
          </a:p>
        </p:txBody>
      </p:sp>
      <p:cxnSp>
        <p:nvCxnSpPr>
          <p:cNvPr id="20" name="직선 연결선 19"/>
          <p:cNvCxnSpPr/>
          <p:nvPr userDrawn="1"/>
        </p:nvCxnSpPr>
        <p:spPr>
          <a:xfrm>
            <a:off x="324480" y="440668"/>
            <a:ext cx="8496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5527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204" userDrawn="1">
          <p15:clr>
            <a:srgbClr val="FBAE40"/>
          </p15:clr>
        </p15:guide>
        <p15:guide id="3" pos="5556" userDrawn="1">
          <p15:clr>
            <a:srgbClr val="FBAE40"/>
          </p15:clr>
        </p15:guide>
        <p15:guide id="4" orient="horz" pos="4133" userDrawn="1">
          <p15:clr>
            <a:srgbClr val="FBAE40"/>
          </p15:clr>
        </p15:guide>
        <p15:guide id="5" pos="2880" userDrawn="1">
          <p15:clr>
            <a:srgbClr val="FBAE40"/>
          </p15:clr>
        </p15:guide>
        <p15:guide id="6" orient="horz" pos="572" userDrawn="1">
          <p15:clr>
            <a:srgbClr val="FBAE40"/>
          </p15:clr>
        </p15:guide>
        <p15:guide id="7" orient="horz" pos="77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화면설계_샘플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87919" y="714513"/>
            <a:ext cx="6876000" cy="60420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3940" tIns="41970" rIns="83940" bIns="4197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endParaRPr kumimoji="0" lang="ko-KR" altLang="en-US" sz="1800" dirty="0">
              <a:solidFill>
                <a:srgbClr val="000000"/>
              </a:solidFill>
              <a:latin typeface="맑은 고딕" panose="020B0503020000020004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 userDrawn="1"/>
        </p:nvSpPr>
        <p:spPr bwMode="auto">
          <a:xfrm>
            <a:off x="6985000" y="719139"/>
            <a:ext cx="2071080" cy="6037399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3940" tIns="41970" rIns="83940" bIns="4197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endParaRPr kumimoji="0" lang="ko-KR" altLang="en-US" sz="1800" dirty="0">
              <a:solidFill>
                <a:srgbClr val="000000"/>
              </a:solidFill>
              <a:latin typeface="맑은 고딕" panose="020B0503020000020004" pitchFamily="50" charset="-127"/>
              <a:ea typeface="맑은 고딕" pitchFamily="50" charset="-127"/>
              <a:cs typeface="Arial" charset="0"/>
            </a:endParaRPr>
          </a:p>
        </p:txBody>
      </p:sp>
      <p:graphicFrame>
        <p:nvGraphicFramePr>
          <p:cNvPr id="9" name="Group 7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72921660"/>
              </p:ext>
            </p:extLst>
          </p:nvPr>
        </p:nvGraphicFramePr>
        <p:xfrm>
          <a:off x="87923" y="95251"/>
          <a:ext cx="8968152" cy="573087"/>
        </p:xfrm>
        <a:graphic>
          <a:graphicData uri="http://schemas.openxmlformats.org/drawingml/2006/table">
            <a:tbl>
              <a:tblPr/>
              <a:tblGrid>
                <a:gridCol w="899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8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947635389"/>
                    </a:ext>
                  </a:extLst>
                </a:gridCol>
                <a:gridCol w="746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36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006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화면번호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IP-MARKET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작성자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0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화면이름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작성일 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/ 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버전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509"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화면경로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돋움" pitchFamily="50" charset="-127"/>
                        <a:cs typeface="Arial" pitchFamily="34" charset="0"/>
                      </a:endParaRPr>
                    </a:p>
                  </a:txBody>
                  <a:tcPr marL="48529" marR="48529" marT="23757" marB="237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승인일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>
          <a:xfrm>
            <a:off x="6078496" y="274073"/>
            <a:ext cx="234038" cy="215444"/>
          </a:xfrm>
        </p:spPr>
        <p:txBody>
          <a:bodyPr/>
          <a:lstStyle>
            <a:lvl1pPr algn="ctr"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D8E095E-C092-453D-83C6-E918FA68510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983646" y="87937"/>
            <a:ext cx="3372330" cy="18613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0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983646" y="289340"/>
            <a:ext cx="3372330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1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981987" y="476672"/>
            <a:ext cx="3372330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2" name="텍스트 개체 틀 3"/>
          <p:cNvSpPr>
            <a:spLocks noGrp="1"/>
          </p:cNvSpPr>
          <p:nvPr>
            <p:ph type="body" sz="quarter" idx="14" hasCustomPrompt="1"/>
          </p:nvPr>
        </p:nvSpPr>
        <p:spPr>
          <a:xfrm>
            <a:off x="7272300" y="93265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ko-KR" altLang="en-US" dirty="0" err="1"/>
              <a:t>이우찬</a:t>
            </a:r>
            <a:endParaRPr lang="ko-KR" altLang="en-US" dirty="0"/>
          </a:p>
        </p:txBody>
      </p:sp>
      <p:sp>
        <p:nvSpPr>
          <p:cNvPr id="13" name="텍스트 개체 틀 3"/>
          <p:cNvSpPr>
            <a:spLocks noGrp="1"/>
          </p:cNvSpPr>
          <p:nvPr>
            <p:ph type="body" sz="quarter" idx="15" hasCustomPrompt="1"/>
          </p:nvPr>
        </p:nvSpPr>
        <p:spPr>
          <a:xfrm>
            <a:off x="7272300" y="286617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altLang="ko-KR" dirty="0"/>
              <a:t>2023.11.22 / V2.0</a:t>
            </a:r>
          </a:p>
        </p:txBody>
      </p:sp>
      <p:sp>
        <p:nvSpPr>
          <p:cNvPr id="14" name="텍스트 개체 틀 3"/>
          <p:cNvSpPr>
            <a:spLocks noGrp="1"/>
          </p:cNvSpPr>
          <p:nvPr>
            <p:ph type="body" sz="quarter" idx="16"/>
          </p:nvPr>
        </p:nvSpPr>
        <p:spPr>
          <a:xfrm>
            <a:off x="7272301" y="478704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5" name="직사각형 14"/>
          <p:cNvSpPr/>
          <p:nvPr userDrawn="1"/>
        </p:nvSpPr>
        <p:spPr>
          <a:xfrm>
            <a:off x="88268" y="718821"/>
            <a:ext cx="6876764" cy="140472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800" b="1" dirty="0">
                <a:latin typeface="+mn-ea"/>
              </a:rPr>
              <a:t>HEADER</a:t>
            </a:r>
            <a:endParaRPr lang="ko-KR" altLang="en-US" sz="800" b="1" dirty="0">
              <a:latin typeface="+mn-ea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88268" y="6616066"/>
            <a:ext cx="6876764" cy="140472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800" b="1" dirty="0">
                <a:latin typeface="+mn-ea"/>
              </a:rPr>
              <a:t>FOOTER</a:t>
            </a:r>
            <a:endParaRPr lang="ko-KR" altLang="en-US" sz="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1859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1" userDrawn="1">
          <p15:clr>
            <a:srgbClr val="F26B43"/>
          </p15:clr>
        </p15:guide>
        <p15:guide id="2" pos="4400" userDrawn="1">
          <p15:clr>
            <a:srgbClr val="F26B43"/>
          </p15:clr>
        </p15:guide>
        <p15:guide id="3" orient="horz" pos="4065" userDrawn="1">
          <p15:clr>
            <a:srgbClr val="F26B43"/>
          </p15:clr>
        </p15:guide>
        <p15:guide id="4" orient="horz" pos="845" userDrawn="1">
          <p15:clr>
            <a:srgbClr val="F26B43"/>
          </p15:clr>
        </p15:guide>
        <p15:guide id="5" pos="2222" userDrawn="1">
          <p15:clr>
            <a:srgbClr val="FBAE40"/>
          </p15:clr>
        </p15:guide>
        <p15:guide id="6" pos="4263" userDrawn="1">
          <p15:clr>
            <a:srgbClr val="F26B43"/>
          </p15:clr>
        </p15:guide>
        <p15:guide id="7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화면설계_샘플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87919" y="714513"/>
            <a:ext cx="6876000" cy="60420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3940" tIns="41970" rIns="83940" bIns="4197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endParaRPr kumimoji="0" lang="ko-KR" altLang="en-US" sz="1800" dirty="0">
              <a:solidFill>
                <a:srgbClr val="000000"/>
              </a:solidFill>
              <a:latin typeface="맑은 고딕" panose="020B0503020000020004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 userDrawn="1"/>
        </p:nvSpPr>
        <p:spPr bwMode="auto">
          <a:xfrm>
            <a:off x="6985000" y="719139"/>
            <a:ext cx="2071080" cy="6037399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3940" tIns="41970" rIns="83940" bIns="4197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endParaRPr kumimoji="0" lang="ko-KR" altLang="en-US" sz="1800" dirty="0">
              <a:solidFill>
                <a:srgbClr val="000000"/>
              </a:solidFill>
              <a:latin typeface="맑은 고딕" panose="020B0503020000020004" pitchFamily="50" charset="-127"/>
              <a:ea typeface="맑은 고딕" pitchFamily="50" charset="-127"/>
              <a:cs typeface="Arial" charset="0"/>
            </a:endParaRPr>
          </a:p>
        </p:txBody>
      </p:sp>
      <p:graphicFrame>
        <p:nvGraphicFramePr>
          <p:cNvPr id="9" name="Group 7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910576774"/>
              </p:ext>
            </p:extLst>
          </p:nvPr>
        </p:nvGraphicFramePr>
        <p:xfrm>
          <a:off x="87923" y="95251"/>
          <a:ext cx="8968152" cy="573087"/>
        </p:xfrm>
        <a:graphic>
          <a:graphicData uri="http://schemas.openxmlformats.org/drawingml/2006/table">
            <a:tbl>
              <a:tblPr/>
              <a:tblGrid>
                <a:gridCol w="899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8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947635389"/>
                    </a:ext>
                  </a:extLst>
                </a:gridCol>
                <a:gridCol w="746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36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006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화면번호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IP-MARKET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작성자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0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화면이름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작성일 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/ 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버전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509"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화면경로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돋움" pitchFamily="50" charset="-127"/>
                        <a:cs typeface="Arial" pitchFamily="34" charset="0"/>
                      </a:endParaRPr>
                    </a:p>
                  </a:txBody>
                  <a:tcPr marL="48529" marR="48529" marT="23757" marB="237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승인일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>
          <a:xfrm>
            <a:off x="6078496" y="274073"/>
            <a:ext cx="234038" cy="215444"/>
          </a:xfrm>
        </p:spPr>
        <p:txBody>
          <a:bodyPr/>
          <a:lstStyle>
            <a:lvl1pPr algn="ctr"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D8E095E-C092-453D-83C6-E918FA68510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983646" y="87937"/>
            <a:ext cx="3372330" cy="18613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0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983646" y="289340"/>
            <a:ext cx="3372330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1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981987" y="476672"/>
            <a:ext cx="3372330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2" name="텍스트 개체 틀 3"/>
          <p:cNvSpPr>
            <a:spLocks noGrp="1"/>
          </p:cNvSpPr>
          <p:nvPr>
            <p:ph type="body" sz="quarter" idx="14" hasCustomPrompt="1"/>
          </p:nvPr>
        </p:nvSpPr>
        <p:spPr>
          <a:xfrm>
            <a:off x="7272300" y="93265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ko-KR" altLang="en-US" dirty="0" err="1"/>
              <a:t>조남규</a:t>
            </a:r>
            <a:endParaRPr lang="ko-KR" altLang="en-US" dirty="0"/>
          </a:p>
        </p:txBody>
      </p:sp>
      <p:sp>
        <p:nvSpPr>
          <p:cNvPr id="13" name="텍스트 개체 틀 3"/>
          <p:cNvSpPr>
            <a:spLocks noGrp="1"/>
          </p:cNvSpPr>
          <p:nvPr>
            <p:ph type="body" sz="quarter" idx="15" hasCustomPrompt="1"/>
          </p:nvPr>
        </p:nvSpPr>
        <p:spPr>
          <a:xfrm>
            <a:off x="7272300" y="286617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altLang="ko-KR" dirty="0"/>
              <a:t>2023.10.24 / V1.0</a:t>
            </a:r>
            <a:endParaRPr lang="ko-KR" altLang="en-US" dirty="0"/>
          </a:p>
        </p:txBody>
      </p:sp>
      <p:sp>
        <p:nvSpPr>
          <p:cNvPr id="14" name="텍스트 개체 틀 3"/>
          <p:cNvSpPr>
            <a:spLocks noGrp="1"/>
          </p:cNvSpPr>
          <p:nvPr>
            <p:ph type="body" sz="quarter" idx="16"/>
          </p:nvPr>
        </p:nvSpPr>
        <p:spPr>
          <a:xfrm>
            <a:off x="7272301" y="478704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5" name="직사각형 14"/>
          <p:cNvSpPr/>
          <p:nvPr userDrawn="1"/>
        </p:nvSpPr>
        <p:spPr>
          <a:xfrm>
            <a:off x="88268" y="718821"/>
            <a:ext cx="6876764" cy="140472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800" b="1" dirty="0">
                <a:latin typeface="+mn-ea"/>
              </a:rPr>
              <a:t>HEADER</a:t>
            </a:r>
            <a:endParaRPr lang="ko-KR" altLang="en-US" sz="800" b="1" dirty="0">
              <a:latin typeface="+mn-ea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87919" y="6741368"/>
            <a:ext cx="6876000" cy="4626"/>
          </a:xfrm>
          <a:prstGeom prst="line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271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1" userDrawn="1">
          <p15:clr>
            <a:srgbClr val="F26B43"/>
          </p15:clr>
        </p15:guide>
        <p15:guide id="2" pos="4400">
          <p15:clr>
            <a:srgbClr val="F26B43"/>
          </p15:clr>
        </p15:guide>
        <p15:guide id="3" orient="horz" pos="4065">
          <p15:clr>
            <a:srgbClr val="F26B43"/>
          </p15:clr>
        </p15:guide>
        <p15:guide id="4" orient="horz" pos="845" userDrawn="1">
          <p15:clr>
            <a:srgbClr val="F26B43"/>
          </p15:clr>
        </p15:guide>
        <p15:guide id="5" pos="2222">
          <p15:clr>
            <a:srgbClr val="FBAE40"/>
          </p15:clr>
        </p15:guide>
        <p15:guide id="6" pos="4263" userDrawn="1">
          <p15:clr>
            <a:srgbClr val="F26B43"/>
          </p15:clr>
        </p15:guide>
        <p15:guide id="7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화면설계_샘플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87919" y="714513"/>
            <a:ext cx="6876000" cy="60420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3940" tIns="41970" rIns="83940" bIns="4197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endParaRPr kumimoji="0" lang="ko-KR" altLang="en-US" sz="1800" dirty="0">
              <a:solidFill>
                <a:srgbClr val="000000"/>
              </a:solidFill>
              <a:latin typeface="맑은 고딕" panose="020B0503020000020004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 userDrawn="1"/>
        </p:nvSpPr>
        <p:spPr bwMode="auto">
          <a:xfrm>
            <a:off x="6985000" y="719139"/>
            <a:ext cx="2071080" cy="6037399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3940" tIns="41970" rIns="83940" bIns="4197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endParaRPr kumimoji="0" lang="ko-KR" altLang="en-US" sz="1800" dirty="0">
              <a:solidFill>
                <a:srgbClr val="000000"/>
              </a:solidFill>
              <a:latin typeface="맑은 고딕" panose="020B0503020000020004" pitchFamily="50" charset="-127"/>
              <a:ea typeface="맑은 고딕" pitchFamily="50" charset="-127"/>
              <a:cs typeface="Arial" charset="0"/>
            </a:endParaRPr>
          </a:p>
        </p:txBody>
      </p:sp>
      <p:graphicFrame>
        <p:nvGraphicFramePr>
          <p:cNvPr id="9" name="Group 7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87856542"/>
              </p:ext>
            </p:extLst>
          </p:nvPr>
        </p:nvGraphicFramePr>
        <p:xfrm>
          <a:off x="87923" y="95251"/>
          <a:ext cx="8968152" cy="573087"/>
        </p:xfrm>
        <a:graphic>
          <a:graphicData uri="http://schemas.openxmlformats.org/drawingml/2006/table">
            <a:tbl>
              <a:tblPr/>
              <a:tblGrid>
                <a:gridCol w="899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8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947635389"/>
                    </a:ext>
                  </a:extLst>
                </a:gridCol>
                <a:gridCol w="746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36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006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화면번호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IP-MARKET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작성자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0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화면이름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작성일 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/ 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버전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509"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화면경로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돋움" pitchFamily="50" charset="-127"/>
                        <a:cs typeface="Arial" pitchFamily="34" charset="0"/>
                      </a:endParaRPr>
                    </a:p>
                  </a:txBody>
                  <a:tcPr marL="48529" marR="48529" marT="23757" marB="237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승인일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>
          <a:xfrm>
            <a:off x="6078496" y="274073"/>
            <a:ext cx="234038" cy="215444"/>
          </a:xfrm>
        </p:spPr>
        <p:txBody>
          <a:bodyPr/>
          <a:lstStyle>
            <a:lvl1pPr algn="ctr"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D8E095E-C092-453D-83C6-E918FA68510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983646" y="87937"/>
            <a:ext cx="3372330" cy="18613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0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983646" y="289340"/>
            <a:ext cx="3372330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1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981987" y="476672"/>
            <a:ext cx="3372330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2" name="텍스트 개체 틀 3"/>
          <p:cNvSpPr>
            <a:spLocks noGrp="1"/>
          </p:cNvSpPr>
          <p:nvPr>
            <p:ph type="body" sz="quarter" idx="14" hasCustomPrompt="1"/>
          </p:nvPr>
        </p:nvSpPr>
        <p:spPr>
          <a:xfrm>
            <a:off x="7272300" y="93265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ko-KR" altLang="en-US" dirty="0" err="1"/>
              <a:t>조남규</a:t>
            </a:r>
            <a:endParaRPr lang="ko-KR" altLang="en-US" dirty="0"/>
          </a:p>
        </p:txBody>
      </p:sp>
      <p:sp>
        <p:nvSpPr>
          <p:cNvPr id="13" name="텍스트 개체 틀 3"/>
          <p:cNvSpPr>
            <a:spLocks noGrp="1"/>
          </p:cNvSpPr>
          <p:nvPr>
            <p:ph type="body" sz="quarter" idx="15" hasCustomPrompt="1"/>
          </p:nvPr>
        </p:nvSpPr>
        <p:spPr>
          <a:xfrm>
            <a:off x="7272300" y="286617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altLang="ko-KR" dirty="0"/>
              <a:t>2023.08.28 / V1.0</a:t>
            </a:r>
            <a:endParaRPr lang="ko-KR" altLang="en-US" dirty="0"/>
          </a:p>
        </p:txBody>
      </p:sp>
      <p:sp>
        <p:nvSpPr>
          <p:cNvPr id="14" name="텍스트 개체 틀 3"/>
          <p:cNvSpPr>
            <a:spLocks noGrp="1"/>
          </p:cNvSpPr>
          <p:nvPr>
            <p:ph type="body" sz="quarter" idx="16"/>
          </p:nvPr>
        </p:nvSpPr>
        <p:spPr>
          <a:xfrm>
            <a:off x="7272301" y="478704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87919" y="724074"/>
            <a:ext cx="6876000" cy="4626"/>
          </a:xfrm>
          <a:prstGeom prst="line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 userDrawn="1"/>
        </p:nvCxnSpPr>
        <p:spPr>
          <a:xfrm>
            <a:off x="87919" y="6741368"/>
            <a:ext cx="6876000" cy="4626"/>
          </a:xfrm>
          <a:prstGeom prst="line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507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1" userDrawn="1">
          <p15:clr>
            <a:srgbClr val="F26B43"/>
          </p15:clr>
        </p15:guide>
        <p15:guide id="2" pos="4400">
          <p15:clr>
            <a:srgbClr val="F26B43"/>
          </p15:clr>
        </p15:guide>
        <p15:guide id="3" orient="horz" pos="4065">
          <p15:clr>
            <a:srgbClr val="F26B43"/>
          </p15:clr>
        </p15:guide>
        <p15:guide id="4" orient="horz" pos="845" userDrawn="1">
          <p15:clr>
            <a:srgbClr val="F26B43"/>
          </p15:clr>
        </p15:guide>
        <p15:guide id="5" pos="2222">
          <p15:clr>
            <a:srgbClr val="FBAE40"/>
          </p15:clr>
        </p15:guide>
        <p15:guide id="6" pos="4263" userDrawn="1">
          <p15:clr>
            <a:srgbClr val="F26B43"/>
          </p15:clr>
        </p15:guide>
        <p15:guide id="7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화면설계_샘플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0"/>
          <p:cNvSpPr>
            <a:spLocks noChangeArrowheads="1"/>
          </p:cNvSpPr>
          <p:nvPr userDrawn="1"/>
        </p:nvSpPr>
        <p:spPr bwMode="auto">
          <a:xfrm>
            <a:off x="87919" y="714513"/>
            <a:ext cx="6876000" cy="60420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3940" tIns="41970" rIns="83940" bIns="4197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endParaRPr kumimoji="0" lang="ko-KR" altLang="en-US" sz="1800" dirty="0">
              <a:solidFill>
                <a:srgbClr val="000000"/>
              </a:solidFill>
              <a:latin typeface="맑은 고딕" panose="020B0503020000020004" pitchFamily="50" charset="-127"/>
              <a:ea typeface="맑은 고딕" pitchFamily="50" charset="-127"/>
              <a:cs typeface="Arial" charset="0"/>
            </a:endParaRPr>
          </a:p>
        </p:txBody>
      </p:sp>
      <p:sp>
        <p:nvSpPr>
          <p:cNvPr id="8" name="Rectangle 29"/>
          <p:cNvSpPr>
            <a:spLocks noChangeArrowheads="1"/>
          </p:cNvSpPr>
          <p:nvPr userDrawn="1"/>
        </p:nvSpPr>
        <p:spPr bwMode="auto">
          <a:xfrm>
            <a:off x="6985000" y="719139"/>
            <a:ext cx="2071080" cy="6037399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3940" tIns="41970" rIns="83940" bIns="4197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endParaRPr kumimoji="0" lang="ko-KR" altLang="en-US" sz="1800" dirty="0">
              <a:solidFill>
                <a:srgbClr val="000000"/>
              </a:solidFill>
              <a:latin typeface="맑은 고딕" panose="020B0503020000020004" pitchFamily="50" charset="-127"/>
              <a:ea typeface="맑은 고딕" pitchFamily="50" charset="-127"/>
              <a:cs typeface="Arial" charset="0"/>
            </a:endParaRPr>
          </a:p>
        </p:txBody>
      </p:sp>
      <p:graphicFrame>
        <p:nvGraphicFramePr>
          <p:cNvPr id="9" name="Group 7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48014782"/>
              </p:ext>
            </p:extLst>
          </p:nvPr>
        </p:nvGraphicFramePr>
        <p:xfrm>
          <a:off x="87923" y="95251"/>
          <a:ext cx="8968152" cy="573087"/>
        </p:xfrm>
        <a:graphic>
          <a:graphicData uri="http://schemas.openxmlformats.org/drawingml/2006/table">
            <a:tbl>
              <a:tblPr/>
              <a:tblGrid>
                <a:gridCol w="899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8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947635389"/>
                    </a:ext>
                  </a:extLst>
                </a:gridCol>
                <a:gridCol w="746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36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006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화면번호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IP-MARKET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작성자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0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화면이름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작성일 </a:t>
                      </a: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/ </a:t>
                      </a: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버전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509"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화면경로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돋움" pitchFamily="50" charset="-127"/>
                        <a:cs typeface="Arial" pitchFamily="34" charset="0"/>
                      </a:endParaRPr>
                    </a:p>
                  </a:txBody>
                  <a:tcPr marL="48529" marR="48529" marT="23757" marB="237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itchFamily="34" charset="0"/>
                        </a:rPr>
                        <a:t>승인일</a:t>
                      </a:r>
                    </a:p>
                  </a:txBody>
                  <a:tcPr marL="44796" marR="44796" marT="23758" marB="23758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23875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itchFamily="34" charset="0"/>
                      </a:endParaRPr>
                    </a:p>
                  </a:txBody>
                  <a:tcPr marL="46176" marR="46176" marT="22857" marB="22857" anchor="ctr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>
          <a:xfrm>
            <a:off x="6078496" y="274073"/>
            <a:ext cx="234038" cy="215444"/>
          </a:xfrm>
        </p:spPr>
        <p:txBody>
          <a:bodyPr/>
          <a:lstStyle>
            <a:lvl1pPr algn="ctr"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D8E095E-C092-453D-83C6-E918FA68510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983646" y="87937"/>
            <a:ext cx="3372330" cy="186135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0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983646" y="289340"/>
            <a:ext cx="3372330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1" name="텍스트 개체 틀 3"/>
          <p:cNvSpPr>
            <a:spLocks noGrp="1"/>
          </p:cNvSpPr>
          <p:nvPr>
            <p:ph type="body" sz="quarter" idx="13"/>
          </p:nvPr>
        </p:nvSpPr>
        <p:spPr>
          <a:xfrm>
            <a:off x="981987" y="476672"/>
            <a:ext cx="3372330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2" name="텍스트 개체 틀 3"/>
          <p:cNvSpPr>
            <a:spLocks noGrp="1"/>
          </p:cNvSpPr>
          <p:nvPr>
            <p:ph type="body" sz="quarter" idx="14" hasCustomPrompt="1"/>
          </p:nvPr>
        </p:nvSpPr>
        <p:spPr>
          <a:xfrm>
            <a:off x="7272300" y="93265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ko-KR" altLang="en-US" dirty="0" err="1"/>
              <a:t>조남규</a:t>
            </a:r>
            <a:endParaRPr lang="ko-KR" altLang="en-US" dirty="0"/>
          </a:p>
        </p:txBody>
      </p:sp>
      <p:sp>
        <p:nvSpPr>
          <p:cNvPr id="13" name="텍스트 개체 틀 3"/>
          <p:cNvSpPr>
            <a:spLocks noGrp="1"/>
          </p:cNvSpPr>
          <p:nvPr>
            <p:ph type="body" sz="quarter" idx="15" hasCustomPrompt="1"/>
          </p:nvPr>
        </p:nvSpPr>
        <p:spPr>
          <a:xfrm>
            <a:off x="7272300" y="286617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altLang="ko-KR" dirty="0"/>
              <a:t>2023.08.28 / V1.0</a:t>
            </a:r>
            <a:endParaRPr lang="ko-KR" altLang="en-US" dirty="0"/>
          </a:p>
        </p:txBody>
      </p:sp>
      <p:sp>
        <p:nvSpPr>
          <p:cNvPr id="14" name="텍스트 개체 틀 3"/>
          <p:cNvSpPr>
            <a:spLocks noGrp="1"/>
          </p:cNvSpPr>
          <p:nvPr>
            <p:ph type="body" sz="quarter" idx="16"/>
          </p:nvPr>
        </p:nvSpPr>
        <p:spPr>
          <a:xfrm>
            <a:off x="7272301" y="478704"/>
            <a:ext cx="1788174" cy="180020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0" indent="0">
              <a:buFont typeface="Arial" panose="020B0604020202020204" pitchFamily="34" charset="0"/>
              <a:buNone/>
              <a:defRPr sz="900" b="0" spc="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endParaRPr lang="ko-KR" altLang="en-US" dirty="0"/>
          </a:p>
        </p:txBody>
      </p:sp>
      <p:sp>
        <p:nvSpPr>
          <p:cNvPr id="16" name="직사각형 15"/>
          <p:cNvSpPr/>
          <p:nvPr userDrawn="1"/>
        </p:nvSpPr>
        <p:spPr>
          <a:xfrm>
            <a:off x="88268" y="6616066"/>
            <a:ext cx="6876764" cy="140472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800" b="1" dirty="0">
                <a:latin typeface="+mn-ea"/>
              </a:rPr>
              <a:t>FOOTER</a:t>
            </a:r>
            <a:endParaRPr lang="ko-KR" altLang="en-US" sz="800" b="1" dirty="0">
              <a:latin typeface="+mn-ea"/>
            </a:endParaRPr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87919" y="724074"/>
            <a:ext cx="6876000" cy="4626"/>
          </a:xfrm>
          <a:prstGeom prst="line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100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5">
          <p15:clr>
            <a:srgbClr val="F26B43"/>
          </p15:clr>
        </p15:guide>
        <p15:guide id="2" pos="4400">
          <p15:clr>
            <a:srgbClr val="F26B43"/>
          </p15:clr>
        </p15:guide>
        <p15:guide id="3" orient="horz" pos="4065">
          <p15:clr>
            <a:srgbClr val="F26B43"/>
          </p15:clr>
        </p15:guide>
        <p15:guide id="4" orient="horz" pos="845" userDrawn="1">
          <p15:clr>
            <a:srgbClr val="F26B43"/>
          </p15:clr>
        </p15:guide>
        <p15:guide id="5" pos="2222">
          <p15:clr>
            <a:srgbClr val="FBAE40"/>
          </p15:clr>
        </p15:guide>
        <p15:guide id="6" pos="4059">
          <p15:clr>
            <a:srgbClr val="F26B43"/>
          </p15:clr>
        </p15:guide>
        <p15:guide id="7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화면설계_서브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4572000" y="0"/>
            <a:ext cx="4572000" cy="684521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3" name="직사각형 12"/>
          <p:cNvSpPr/>
          <p:nvPr userDrawn="1"/>
        </p:nvSpPr>
        <p:spPr>
          <a:xfrm rot="5400000">
            <a:off x="662591" y="-477952"/>
            <a:ext cx="108012" cy="1063914"/>
          </a:xfrm>
          <a:prstGeom prst="rect">
            <a:avLst/>
          </a:prstGeom>
          <a:solidFill>
            <a:srgbClr val="0070C0"/>
          </a:solidFill>
          <a:ln w="31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30000"/>
              </a:lnSpc>
            </a:pPr>
            <a:endParaRPr lang="ko-KR" altLang="en-US" sz="800">
              <a:ln>
                <a:noFill/>
              </a:ln>
              <a:latin typeface="+mn-ea"/>
            </a:endParaRPr>
          </a:p>
        </p:txBody>
      </p:sp>
      <p:sp>
        <p:nvSpPr>
          <p:cNvPr id="7" name="텍스트 개체 틀 3"/>
          <p:cNvSpPr>
            <a:spLocks noGrp="1"/>
          </p:cNvSpPr>
          <p:nvPr>
            <p:ph type="body" sz="quarter" idx="11" hasCustomPrompt="1"/>
          </p:nvPr>
        </p:nvSpPr>
        <p:spPr>
          <a:xfrm>
            <a:off x="184639" y="188640"/>
            <a:ext cx="5483675" cy="288032"/>
          </a:xfrm>
          <a:prstGeom prst="rect">
            <a:avLst/>
          </a:prstGeom>
        </p:spPr>
        <p:txBody>
          <a:bodyPr wrap="none" lIns="0" tIns="0" rIns="0" bIns="0" anchor="ctr" anchorCtr="0"/>
          <a:lstStyle>
            <a:lvl1pPr marL="285750" indent="-285750">
              <a:buFont typeface="Arial" panose="020B0604020202020204" pitchFamily="34" charset="0"/>
              <a:buChar char="•"/>
              <a:defRPr sz="1600" b="1" spc="-70" baseline="0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ko-KR" altLang="en-US"/>
              <a:t>분류명</a:t>
            </a:r>
          </a:p>
        </p:txBody>
      </p:sp>
      <p:cxnSp>
        <p:nvCxnSpPr>
          <p:cNvPr id="9" name="직선 연결선 8"/>
          <p:cNvCxnSpPr/>
          <p:nvPr userDrawn="1"/>
        </p:nvCxnSpPr>
        <p:spPr>
          <a:xfrm>
            <a:off x="184639" y="548680"/>
            <a:ext cx="8774723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1871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>
          <a:xfrm>
            <a:off x="85348" y="6602870"/>
            <a:ext cx="184346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r>
              <a:rPr lang="ko-KR" altLang="en-US" dirty="0"/>
              <a:t> </a:t>
            </a:r>
            <a:fld id="{DD8E095E-C092-453D-83C6-E918FA68510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795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73" r:id="rId5"/>
    <p:sldLayoutId id="2147483784" r:id="rId6"/>
    <p:sldLayoutId id="2147483785" r:id="rId7"/>
    <p:sldLayoutId id="2147483783" r:id="rId8"/>
    <p:sldLayoutId id="2147483781" r:id="rId9"/>
    <p:sldLayoutId id="2147483782" r:id="rId10"/>
    <p:sldLayoutId id="2147483718" r:id="rId11"/>
  </p:sldLayoutIdLst>
  <p:hf hdr="0" ftr="0" dt="0"/>
  <p:txStyles>
    <p:titleStyle>
      <a:lvl1pPr algn="l" defTabSz="742950" rtl="0" eaLnBrk="1" latinLnBrk="1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1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ipmarket.or.kr/files/MagicTSA%20%20%EA%B2%80%EC%A6%9D%ED%94%8C%EB%9F%AC%EA%B7%B8%EC%9D%B8%20%EC%82%AC%EC%9A%A9%EC%9E%90%20%EB%A7%A4%EB%89%B4%EC%96%BC_v1_0_0_3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hyperlink" Target="https://ipmarket.or.kr/files/SetupPDFPlugIn_x64.exe" TargetMode="External"/><Relationship Id="rId4" Type="http://schemas.openxmlformats.org/officeDocument/2006/relationships/hyperlink" Target="https://ipmarket.or.kr/files/SetupPDFPlugIn_x32.ex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ipmarket.or.kr/ko/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>
          <a:xfrm>
            <a:off x="683568" y="2362781"/>
            <a:ext cx="5328592" cy="504453"/>
          </a:xfrm>
        </p:spPr>
        <p:txBody>
          <a:bodyPr>
            <a:normAutofit fontScale="92500"/>
          </a:bodyPr>
          <a:lstStyle/>
          <a:p>
            <a:r>
              <a:rPr lang="en-US" altLang="ko-KR" dirty="0"/>
              <a:t>IP-MARKET </a:t>
            </a:r>
            <a:r>
              <a:rPr lang="ko-KR" altLang="en-US" dirty="0"/>
              <a:t>전자 계약 시스템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683568" y="2867234"/>
            <a:ext cx="5328592" cy="348823"/>
          </a:xfrm>
        </p:spPr>
        <p:txBody>
          <a:bodyPr/>
          <a:lstStyle/>
          <a:p>
            <a:pPr fontAlgn="base" latinLnBrk="0"/>
            <a:r>
              <a:rPr lang="ko-KR" altLang="en-US" dirty="0"/>
              <a:t>사용 매뉴얼</a:t>
            </a:r>
          </a:p>
        </p:txBody>
      </p:sp>
      <p:pic>
        <p:nvPicPr>
          <p:cNvPr id="6" name="Picture 2" descr="로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36812"/>
            <a:ext cx="1614296" cy="47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995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9274BD66-66FA-4F99-8047-87DEDEDF1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72" y="2315273"/>
            <a:ext cx="8496300" cy="3523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420452"/>
              </p:ext>
            </p:extLst>
          </p:nvPr>
        </p:nvGraphicFramePr>
        <p:xfrm>
          <a:off x="323849" y="908720"/>
          <a:ext cx="8496304" cy="1142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854707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수요자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10.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입력한 정보를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최종 확인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 줍니다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입력한 내용에 이상이 없는 경우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요청하기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시 최종 등록이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요청이 성공적으로 이루어진 경우 입력된 계약 관련자 모두에게 안내 문자가 발송됩니다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CC41644-B4FE-34CC-8CD8-8B4CE716ED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962" t="80715" r="12147" b="11334"/>
          <a:stretch/>
        </p:blipFill>
        <p:spPr>
          <a:xfrm>
            <a:off x="323850" y="5085184"/>
            <a:ext cx="8496300" cy="97210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순서도: 천공 테이프 12">
            <a:extLst>
              <a:ext uri="{FF2B5EF4-FFF2-40B4-BE49-F238E27FC236}">
                <a16:creationId xmlns:a16="http://schemas.microsoft.com/office/drawing/2014/main" id="{BF243D1E-8977-5E90-8181-9648D213EB14}"/>
              </a:ext>
            </a:extLst>
          </p:cNvPr>
          <p:cNvSpPr/>
          <p:nvPr/>
        </p:nvSpPr>
        <p:spPr>
          <a:xfrm>
            <a:off x="323846" y="4972613"/>
            <a:ext cx="8496304" cy="724639"/>
          </a:xfrm>
          <a:prstGeom prst="flowChartPunchedTape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100" b="1" dirty="0">
                <a:latin typeface="+mn-ea"/>
              </a:rPr>
              <a:t>모든 계약 관련자 정보 입력 영역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04DAF25-55E9-41D8-B59B-FD6F51DE820C}"/>
              </a:ext>
            </a:extLst>
          </p:cNvPr>
          <p:cNvSpPr/>
          <p:nvPr/>
        </p:nvSpPr>
        <p:spPr>
          <a:xfrm>
            <a:off x="1187624" y="2816933"/>
            <a:ext cx="6984776" cy="3240360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5" name="모서리가 둥근 직사각형 127">
            <a:extLst>
              <a:ext uri="{FF2B5EF4-FFF2-40B4-BE49-F238E27FC236}">
                <a16:creationId xmlns:a16="http://schemas.microsoft.com/office/drawing/2014/main" id="{185D45B2-8D5B-7049-BEE0-FE9750A6512F}"/>
              </a:ext>
            </a:extLst>
          </p:cNvPr>
          <p:cNvSpPr/>
          <p:nvPr/>
        </p:nvSpPr>
        <p:spPr>
          <a:xfrm>
            <a:off x="1056037" y="2672918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10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E4E2EB3-F8AD-262F-0E82-3A09268A29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494" t="85205" r="42515" b="12366"/>
          <a:stretch/>
        </p:blipFill>
        <p:spPr>
          <a:xfrm>
            <a:off x="3247169" y="5661248"/>
            <a:ext cx="2649657" cy="48083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모서리가 둥근 직사각형 127">
            <a:extLst>
              <a:ext uri="{FF2B5EF4-FFF2-40B4-BE49-F238E27FC236}">
                <a16:creationId xmlns:a16="http://schemas.microsoft.com/office/drawing/2014/main" id="{A75E3DD4-B092-471D-78FE-AC0FE9097B98}"/>
              </a:ext>
            </a:extLst>
          </p:cNvPr>
          <p:cNvSpPr/>
          <p:nvPr/>
        </p:nvSpPr>
        <p:spPr>
          <a:xfrm>
            <a:off x="4427984" y="5634333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1898CF91-76FE-920A-E003-5E888E9F4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220124"/>
              </p:ext>
            </p:extLst>
          </p:nvPr>
        </p:nvGraphicFramePr>
        <p:xfrm>
          <a:off x="323850" y="548680"/>
          <a:ext cx="8496300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8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등록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9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459669"/>
              </p:ext>
            </p:extLst>
          </p:nvPr>
        </p:nvGraphicFramePr>
        <p:xfrm>
          <a:off x="323849" y="918141"/>
          <a:ext cx="8496304" cy="1790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1502779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다시 목록으로 나오게 되면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요청 등록한 계약 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이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목록에 표시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되어 집니다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요청된 계약 건에 관련해서는 각각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현재 상태 라벨 형태로 표시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되어 확인이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</a:p>
                    <a:p>
                      <a:pPr marL="85725" lvl="0" indent="0">
                        <a:buNone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동의 필요 상태의 경우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로그인 한 사용자의 동의가 필요한 계약 건으로 꼭 확인 부탁드립니다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FF000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endParaRPr lang="en-US" altLang="ko-KR" sz="4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3.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동의가 필요한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전자 계약 요청 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을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 줍니다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265513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pic>
        <p:nvPicPr>
          <p:cNvPr id="7" name="그림 6">
            <a:extLst>
              <a:ext uri="{FF2B5EF4-FFF2-40B4-BE49-F238E27FC236}">
                <a16:creationId xmlns:a16="http://schemas.microsoft.com/office/drawing/2014/main" id="{0176714D-C6E2-2197-75E9-37DD62AE65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35" t="19262" r="10255" b="48093"/>
          <a:stretch/>
        </p:blipFill>
        <p:spPr>
          <a:xfrm>
            <a:off x="323846" y="2996952"/>
            <a:ext cx="8496304" cy="356927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0D4FB405-808A-2B01-98E4-1863304FF968}"/>
              </a:ext>
            </a:extLst>
          </p:cNvPr>
          <p:cNvSpPr/>
          <p:nvPr/>
        </p:nvSpPr>
        <p:spPr>
          <a:xfrm>
            <a:off x="1284324" y="4569873"/>
            <a:ext cx="6575352" cy="1991265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모서리가 둥근 직사각형 127">
            <a:extLst>
              <a:ext uri="{FF2B5EF4-FFF2-40B4-BE49-F238E27FC236}">
                <a16:creationId xmlns:a16="http://schemas.microsoft.com/office/drawing/2014/main" id="{A5EDF46E-6C96-B3A3-5547-FBCDC456DA07}"/>
              </a:ext>
            </a:extLst>
          </p:cNvPr>
          <p:cNvSpPr/>
          <p:nvPr/>
        </p:nvSpPr>
        <p:spPr>
          <a:xfrm>
            <a:off x="1151620" y="4401108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29D5BC28-AA95-778C-B79C-6DEE389EF8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21" t="39649" r="72075" b="58065"/>
          <a:stretch/>
        </p:blipFill>
        <p:spPr>
          <a:xfrm>
            <a:off x="1425422" y="5174899"/>
            <a:ext cx="772786" cy="30977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모서리가 둥근 직사각형 127">
            <a:extLst>
              <a:ext uri="{FF2B5EF4-FFF2-40B4-BE49-F238E27FC236}">
                <a16:creationId xmlns:a16="http://schemas.microsoft.com/office/drawing/2014/main" id="{4230AFA3-533C-4D1A-9512-0200B0A952A8}"/>
              </a:ext>
            </a:extLst>
          </p:cNvPr>
          <p:cNvSpPr/>
          <p:nvPr/>
        </p:nvSpPr>
        <p:spPr>
          <a:xfrm>
            <a:off x="1284324" y="5037925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8B0F82A6-245F-FDD7-463E-6F9286A12E6E}"/>
              </a:ext>
            </a:extLst>
          </p:cNvPr>
          <p:cNvGrpSpPr/>
          <p:nvPr/>
        </p:nvGrpSpPr>
        <p:grpSpPr>
          <a:xfrm>
            <a:off x="6696236" y="1268760"/>
            <a:ext cx="1980220" cy="1368152"/>
            <a:chOff x="6660232" y="1304764"/>
            <a:chExt cx="2088232" cy="1471404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C8CC12B6-27A5-AD45-0DFF-CF7A45A5A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528" t="36256" r="63785" b="46847"/>
            <a:stretch/>
          </p:blipFill>
          <p:spPr>
            <a:xfrm>
              <a:off x="6660232" y="1304764"/>
              <a:ext cx="2088232" cy="463292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11A5F528-ECAC-98FA-0801-042D18D570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979" t="36256" r="34335" b="46847"/>
            <a:stretch/>
          </p:blipFill>
          <p:spPr>
            <a:xfrm>
              <a:off x="6660232" y="1808820"/>
              <a:ext cx="2088232" cy="463292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6477FFEB-3323-AC23-824F-EF43298C1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427" t="36256" r="4887" b="46847"/>
            <a:stretch/>
          </p:blipFill>
          <p:spPr>
            <a:xfrm>
              <a:off x="6660232" y="2312876"/>
              <a:ext cx="2088231" cy="463292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2" name="Tap">
            <a:extLst>
              <a:ext uri="{FF2B5EF4-FFF2-40B4-BE49-F238E27FC236}">
                <a16:creationId xmlns:a16="http://schemas.microsoft.com/office/drawing/2014/main" id="{3F57B673-35CA-7E2D-E9C5-8F02E233817D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2407485" y="5671617"/>
            <a:ext cx="369397" cy="540459"/>
            <a:chOff x="1228726" y="1538288"/>
            <a:chExt cx="982663" cy="1374776"/>
          </a:xfrm>
        </p:grpSpPr>
        <p:sp>
          <p:nvSpPr>
            <p:cNvPr id="23" name="Touch Point">
              <a:extLst>
                <a:ext uri="{FF2B5EF4-FFF2-40B4-BE49-F238E27FC236}">
                  <a16:creationId xmlns:a16="http://schemas.microsoft.com/office/drawing/2014/main" id="{AB581C83-4DE7-BD22-5BC0-6E965DDCB3E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4" name="Hand">
              <a:extLst>
                <a:ext uri="{FF2B5EF4-FFF2-40B4-BE49-F238E27FC236}">
                  <a16:creationId xmlns:a16="http://schemas.microsoft.com/office/drawing/2014/main" id="{CD0D3899-4730-CEC1-8365-E68DCE261E2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25" name="모서리가 둥근 직사각형 127">
            <a:extLst>
              <a:ext uri="{FF2B5EF4-FFF2-40B4-BE49-F238E27FC236}">
                <a16:creationId xmlns:a16="http://schemas.microsoft.com/office/drawing/2014/main" id="{8BBA9996-23BC-1765-E498-7FD193D94187}"/>
              </a:ext>
            </a:extLst>
          </p:cNvPr>
          <p:cNvSpPr/>
          <p:nvPr/>
        </p:nvSpPr>
        <p:spPr>
          <a:xfrm>
            <a:off x="2789963" y="5750684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1130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림 36">
            <a:extLst>
              <a:ext uri="{FF2B5EF4-FFF2-40B4-BE49-F238E27FC236}">
                <a16:creationId xmlns:a16="http://schemas.microsoft.com/office/drawing/2014/main" id="{090CD0BC-16E0-6B2B-EDFE-F9D43A1655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25063" r="-121" b="16449"/>
          <a:stretch/>
        </p:blipFill>
        <p:spPr>
          <a:xfrm>
            <a:off x="323849" y="2276872"/>
            <a:ext cx="8496304" cy="428447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073433"/>
              </p:ext>
            </p:extLst>
          </p:nvPr>
        </p:nvGraphicFramePr>
        <p:xfrm>
          <a:off x="323849" y="908720"/>
          <a:ext cx="8496304" cy="121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4.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상세 페이지에 진입하게 되면 등록된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요청 정보가 확인 가능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8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5.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본인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사용자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)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가 해당 계약 요청 건을 동의하지 않은 경우 자신의 관련자 정보 우측 상단에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동의하기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시 동의가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모든 계약 관련자가 동의한 경우 입력된 계약 관련자 모두에게 안내 문자가 발송됩니다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 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8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6.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동의를 한 관련자의 경우 관련자 정보 우측 상단에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동의 완료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라벨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이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노출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되며 추가로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동의한 시간대가 기록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되어 집니다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410695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상세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4FB405-808A-2B01-98E4-1863304FF968}"/>
              </a:ext>
            </a:extLst>
          </p:cNvPr>
          <p:cNvSpPr/>
          <p:nvPr/>
        </p:nvSpPr>
        <p:spPr>
          <a:xfrm flipH="1" flipV="1">
            <a:off x="1619672" y="2672916"/>
            <a:ext cx="6240004" cy="3599182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모서리가 둥근 직사각형 127">
            <a:extLst>
              <a:ext uri="{FF2B5EF4-FFF2-40B4-BE49-F238E27FC236}">
                <a16:creationId xmlns:a16="http://schemas.microsoft.com/office/drawing/2014/main" id="{A5EDF46E-6C96-B3A3-5547-FBCDC456DA07}"/>
              </a:ext>
            </a:extLst>
          </p:cNvPr>
          <p:cNvSpPr/>
          <p:nvPr/>
        </p:nvSpPr>
        <p:spPr>
          <a:xfrm>
            <a:off x="1451998" y="2575922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4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284160CF-AA78-2C7B-4713-5F45B2864C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97" t="6625" r="5224" b="4836"/>
          <a:stretch/>
        </p:blipFill>
        <p:spPr>
          <a:xfrm>
            <a:off x="6815560" y="3717045"/>
            <a:ext cx="792088" cy="33216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모서리가 둥근 직사각형 127">
            <a:extLst>
              <a:ext uri="{FF2B5EF4-FFF2-40B4-BE49-F238E27FC236}">
                <a16:creationId xmlns:a16="http://schemas.microsoft.com/office/drawing/2014/main" id="{4230AFA3-533C-4D1A-9512-0200B0A952A8}"/>
              </a:ext>
            </a:extLst>
          </p:cNvPr>
          <p:cNvSpPr/>
          <p:nvPr/>
        </p:nvSpPr>
        <p:spPr>
          <a:xfrm>
            <a:off x="6696236" y="3589965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5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L 도형 44">
            <a:extLst>
              <a:ext uri="{FF2B5EF4-FFF2-40B4-BE49-F238E27FC236}">
                <a16:creationId xmlns:a16="http://schemas.microsoft.com/office/drawing/2014/main" id="{1E5E65F5-B5F8-0156-49D9-E64B6042F7D8}"/>
              </a:ext>
            </a:extLst>
          </p:cNvPr>
          <p:cNvSpPr/>
          <p:nvPr/>
        </p:nvSpPr>
        <p:spPr>
          <a:xfrm flipH="1">
            <a:off x="4608004" y="5158860"/>
            <a:ext cx="2664296" cy="898641"/>
          </a:xfrm>
          <a:prstGeom prst="corner">
            <a:avLst>
              <a:gd name="adj1" fmla="val 21403"/>
              <a:gd name="adj2" fmla="val 53262"/>
            </a:avLst>
          </a:prstGeom>
          <a:noFill/>
          <a:ln w="19050">
            <a:solidFill>
              <a:srgbClr val="FF0000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42" name="모서리가 둥근 직사각형 127">
            <a:extLst>
              <a:ext uri="{FF2B5EF4-FFF2-40B4-BE49-F238E27FC236}">
                <a16:creationId xmlns:a16="http://schemas.microsoft.com/office/drawing/2014/main" id="{F2123BB0-C1FA-6244-BF03-36A46E3E62E0}"/>
              </a:ext>
            </a:extLst>
          </p:cNvPr>
          <p:cNvSpPr/>
          <p:nvPr/>
        </p:nvSpPr>
        <p:spPr>
          <a:xfrm>
            <a:off x="6570222" y="5028599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6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46" name="Tap">
            <a:extLst>
              <a:ext uri="{FF2B5EF4-FFF2-40B4-BE49-F238E27FC236}">
                <a16:creationId xmlns:a16="http://schemas.microsoft.com/office/drawing/2014/main" id="{9C40314B-709D-CB67-9A52-EB8FAB1BDFC5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7506338" y="3860448"/>
            <a:ext cx="369397" cy="540459"/>
            <a:chOff x="1228726" y="1538288"/>
            <a:chExt cx="982663" cy="1374776"/>
          </a:xfrm>
        </p:grpSpPr>
        <p:sp>
          <p:nvSpPr>
            <p:cNvPr id="47" name="Touch Point">
              <a:extLst>
                <a:ext uri="{FF2B5EF4-FFF2-40B4-BE49-F238E27FC236}">
                  <a16:creationId xmlns:a16="http://schemas.microsoft.com/office/drawing/2014/main" id="{3F933414-4CC6-9F86-58E0-4978D499928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48" name="Hand">
              <a:extLst>
                <a:ext uri="{FF2B5EF4-FFF2-40B4-BE49-F238E27FC236}">
                  <a16:creationId xmlns:a16="http://schemas.microsoft.com/office/drawing/2014/main" id="{8B4525D8-CCF5-5ACB-9E1A-ABECCB4E0C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EC723083-6A3F-44FC-8607-455BFB4E1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716" y="4589240"/>
            <a:ext cx="396044" cy="11170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BC666F4-4F19-4ABA-8E4C-BE4B65EB7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59" y="5930435"/>
            <a:ext cx="396044" cy="1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85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219AC070-C3B1-FE1E-2F51-2C2F7D3DEE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23" t="19030" r="5132" b="42760"/>
          <a:stretch/>
        </p:blipFill>
        <p:spPr>
          <a:xfrm>
            <a:off x="323850" y="2492896"/>
            <a:ext cx="8496300" cy="4068242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365909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rgbClr val="FFFFFF"/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rgbClr val="FFFFFF"/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관련자 모두가 동의한 경우 목록 좌측 상단의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라벨이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동의 완료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표기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된 것을 확인 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이 후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협상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/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메뉴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를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하여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이동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시 본격적인 계약서 작성이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/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4FB405-808A-2B01-98E4-1863304FF968}"/>
              </a:ext>
            </a:extLst>
          </p:cNvPr>
          <p:cNvSpPr/>
          <p:nvPr/>
        </p:nvSpPr>
        <p:spPr>
          <a:xfrm flipH="1" flipV="1">
            <a:off x="4571999" y="2616631"/>
            <a:ext cx="1584176" cy="308311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모서리가 둥근 직사각형 127">
            <a:extLst>
              <a:ext uri="{FF2B5EF4-FFF2-40B4-BE49-F238E27FC236}">
                <a16:creationId xmlns:a16="http://schemas.microsoft.com/office/drawing/2014/main" id="{A5EDF46E-6C96-B3A3-5547-FBCDC456DA07}"/>
              </a:ext>
            </a:extLst>
          </p:cNvPr>
          <p:cNvSpPr/>
          <p:nvPr/>
        </p:nvSpPr>
        <p:spPr>
          <a:xfrm>
            <a:off x="4445986" y="2477686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47CA5AE-50A3-087B-F7A1-84557F036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73" t="4974" r="-2556" b="10475"/>
          <a:stretch/>
        </p:blipFill>
        <p:spPr>
          <a:xfrm>
            <a:off x="3131840" y="4612646"/>
            <a:ext cx="888941" cy="32852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6" name="Tap">
            <a:extLst>
              <a:ext uri="{FF2B5EF4-FFF2-40B4-BE49-F238E27FC236}">
                <a16:creationId xmlns:a16="http://schemas.microsoft.com/office/drawing/2014/main" id="{9C40314B-709D-CB67-9A52-EB8FAB1BDFC5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6022711" y="2617558"/>
            <a:ext cx="374266" cy="547586"/>
            <a:chOff x="1228726" y="1538288"/>
            <a:chExt cx="982663" cy="1374776"/>
          </a:xfrm>
        </p:grpSpPr>
        <p:sp>
          <p:nvSpPr>
            <p:cNvPr id="47" name="Touch Point">
              <a:extLst>
                <a:ext uri="{FF2B5EF4-FFF2-40B4-BE49-F238E27FC236}">
                  <a16:creationId xmlns:a16="http://schemas.microsoft.com/office/drawing/2014/main" id="{3F933414-4CC6-9F86-58E0-4978D499928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48" name="Hand">
              <a:extLst>
                <a:ext uri="{FF2B5EF4-FFF2-40B4-BE49-F238E27FC236}">
                  <a16:creationId xmlns:a16="http://schemas.microsoft.com/office/drawing/2014/main" id="{8B4525D8-CCF5-5ACB-9E1A-ABECCB4E0C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ECFEA776-27F2-7418-875E-956A813B7777}"/>
              </a:ext>
            </a:extLst>
          </p:cNvPr>
          <p:cNvSpPr/>
          <p:nvPr/>
        </p:nvSpPr>
        <p:spPr>
          <a:xfrm flipH="1" flipV="1">
            <a:off x="3041990" y="4533166"/>
            <a:ext cx="1458001" cy="1416113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1" name="모서리가 둥근 직사각형 127">
            <a:extLst>
              <a:ext uri="{FF2B5EF4-FFF2-40B4-BE49-F238E27FC236}">
                <a16:creationId xmlns:a16="http://schemas.microsoft.com/office/drawing/2014/main" id="{1D615C07-1AAA-3118-90C4-D93EE2D20EFE}"/>
              </a:ext>
            </a:extLst>
          </p:cNvPr>
          <p:cNvSpPr/>
          <p:nvPr/>
        </p:nvSpPr>
        <p:spPr>
          <a:xfrm>
            <a:off x="2915976" y="4399937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4988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93B55B4-8A02-E9CC-0603-3678938D34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2" t="22454" r="6238" b="34898"/>
          <a:stretch/>
        </p:blipFill>
        <p:spPr>
          <a:xfrm>
            <a:off x="323527" y="2672916"/>
            <a:ext cx="8496301" cy="3858510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367657"/>
              </p:ext>
            </p:extLst>
          </p:nvPr>
        </p:nvGraphicFramePr>
        <p:xfrm>
          <a:off x="323849" y="908720"/>
          <a:ext cx="8496304" cy="1620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rgbClr val="FFFFFF"/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rgbClr val="FFFFFF"/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1332180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수요자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관련자 모두가 동의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한 경우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협상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/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메뉴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에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노출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되어지며 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just">
                        <a:buNone/>
                      </a:pP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    최초의 상태는 아직 계약서를 작성하지 않은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작성 전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라벨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이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표시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되어 집니다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수요자의 경우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해당 계약 건을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시 해당 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    전자계약에 관한 본격적인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작성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계약서를 작성하는 주체는 수요자이기 때문에 최초 수요자가 작성하기 전에는 확인이 불가능합니다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295578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4FB405-808A-2B01-98E4-1863304FF968}"/>
              </a:ext>
            </a:extLst>
          </p:cNvPr>
          <p:cNvSpPr/>
          <p:nvPr/>
        </p:nvSpPr>
        <p:spPr>
          <a:xfrm flipH="1" flipV="1">
            <a:off x="1456042" y="4524107"/>
            <a:ext cx="1481600" cy="1425170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모서리가 둥근 직사각형 127">
            <a:extLst>
              <a:ext uri="{FF2B5EF4-FFF2-40B4-BE49-F238E27FC236}">
                <a16:creationId xmlns:a16="http://schemas.microsoft.com/office/drawing/2014/main" id="{A5EDF46E-6C96-B3A3-5547-FBCDC456DA07}"/>
              </a:ext>
            </a:extLst>
          </p:cNvPr>
          <p:cNvSpPr/>
          <p:nvPr/>
        </p:nvSpPr>
        <p:spPr>
          <a:xfrm>
            <a:off x="2619258" y="5233530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46" name="Tap">
            <a:extLst>
              <a:ext uri="{FF2B5EF4-FFF2-40B4-BE49-F238E27FC236}">
                <a16:creationId xmlns:a16="http://schemas.microsoft.com/office/drawing/2014/main" id="{9C40314B-709D-CB67-9A52-EB8FAB1BDFC5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2211383" y="5206924"/>
            <a:ext cx="374266" cy="547586"/>
            <a:chOff x="1228726" y="1538288"/>
            <a:chExt cx="982663" cy="1374776"/>
          </a:xfrm>
        </p:grpSpPr>
        <p:sp>
          <p:nvSpPr>
            <p:cNvPr id="47" name="Touch Point">
              <a:extLst>
                <a:ext uri="{FF2B5EF4-FFF2-40B4-BE49-F238E27FC236}">
                  <a16:creationId xmlns:a16="http://schemas.microsoft.com/office/drawing/2014/main" id="{3F933414-4CC6-9F86-58E0-4978D499928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48" name="Hand">
              <a:extLst>
                <a:ext uri="{FF2B5EF4-FFF2-40B4-BE49-F238E27FC236}">
                  <a16:creationId xmlns:a16="http://schemas.microsoft.com/office/drawing/2014/main" id="{8B4525D8-CCF5-5ACB-9E1A-ABECCB4E0C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E17632E4-1D91-5C15-C02C-31BDA690B7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82" t="45510" r="74400" b="51306"/>
          <a:stretch/>
        </p:blipFill>
        <p:spPr>
          <a:xfrm>
            <a:off x="1511660" y="4552131"/>
            <a:ext cx="954411" cy="425041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모서리가 둥근 직사각형 127">
            <a:extLst>
              <a:ext uri="{FF2B5EF4-FFF2-40B4-BE49-F238E27FC236}">
                <a16:creationId xmlns:a16="http://schemas.microsoft.com/office/drawing/2014/main" id="{1D615C07-1AAA-3118-90C4-D93EE2D20EFE}"/>
              </a:ext>
            </a:extLst>
          </p:cNvPr>
          <p:cNvSpPr/>
          <p:nvPr/>
        </p:nvSpPr>
        <p:spPr>
          <a:xfrm>
            <a:off x="1330028" y="4355390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602F366-FC9F-FFB1-80ED-95B6D192A4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62" t="33300" r="62178" b="62690"/>
          <a:stretch/>
        </p:blipFill>
        <p:spPr>
          <a:xfrm>
            <a:off x="6768244" y="1283927"/>
            <a:ext cx="1934052" cy="362875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57EECA9-802E-7C06-3188-864E744A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70" t="33505" r="40210" b="62841"/>
          <a:stretch/>
        </p:blipFill>
        <p:spPr>
          <a:xfrm>
            <a:off x="6768244" y="1688502"/>
            <a:ext cx="1934052" cy="330645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A91D3F3-317C-3FCD-1100-FD9CCD16F8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034" t="33347" r="18045" b="62643"/>
          <a:stretch/>
        </p:blipFill>
        <p:spPr>
          <a:xfrm>
            <a:off x="6768244" y="2060848"/>
            <a:ext cx="1934052" cy="362875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8513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5637F8D8-B3F7-ABD5-6EBB-33EE01FD01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55" t="27827" r="10596" b="14951"/>
          <a:stretch/>
        </p:blipFill>
        <p:spPr>
          <a:xfrm>
            <a:off x="323850" y="2250208"/>
            <a:ext cx="5978277" cy="4310930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917502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rgbClr val="FFFFFF"/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rgbClr val="FFFFFF"/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수요자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3.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작성에 필요한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정보를 입력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 줍니다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970044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상세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최초 작성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4FB405-808A-2B01-98E4-1863304FF968}"/>
              </a:ext>
            </a:extLst>
          </p:cNvPr>
          <p:cNvSpPr/>
          <p:nvPr/>
        </p:nvSpPr>
        <p:spPr>
          <a:xfrm flipH="1" flipV="1">
            <a:off x="323850" y="2783003"/>
            <a:ext cx="6003184" cy="3526316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1" name="모서리가 둥근 직사각형 127">
            <a:extLst>
              <a:ext uri="{FF2B5EF4-FFF2-40B4-BE49-F238E27FC236}">
                <a16:creationId xmlns:a16="http://schemas.microsoft.com/office/drawing/2014/main" id="{1D615C07-1AAA-3118-90C4-D93EE2D20EFE}"/>
              </a:ext>
            </a:extLst>
          </p:cNvPr>
          <p:cNvSpPr/>
          <p:nvPr/>
        </p:nvSpPr>
        <p:spPr>
          <a:xfrm>
            <a:off x="197836" y="2654883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1" name="순서도: 수동 연산 20">
            <a:extLst>
              <a:ext uri="{FF2B5EF4-FFF2-40B4-BE49-F238E27FC236}">
                <a16:creationId xmlns:a16="http://schemas.microsoft.com/office/drawing/2014/main" id="{B9F846DB-028E-3337-2BC6-CCF2BF2FE87E}"/>
              </a:ext>
            </a:extLst>
          </p:cNvPr>
          <p:cNvSpPr/>
          <p:nvPr/>
        </p:nvSpPr>
        <p:spPr>
          <a:xfrm rot="16200000">
            <a:off x="4845393" y="3846404"/>
            <a:ext cx="3526316" cy="139951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205 w 10000"/>
              <a:gd name="connsiteY2" fmla="*/ 9942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58"/>
              <a:gd name="connsiteX1" fmla="*/ 10000 w 10000"/>
              <a:gd name="connsiteY1" fmla="*/ 0 h 10058"/>
              <a:gd name="connsiteX2" fmla="*/ 9205 w 10000"/>
              <a:gd name="connsiteY2" fmla="*/ 9942 h 10058"/>
              <a:gd name="connsiteX3" fmla="*/ 881 w 10000"/>
              <a:gd name="connsiteY3" fmla="*/ 10058 h 10058"/>
              <a:gd name="connsiteX4" fmla="*/ 0 w 10000"/>
              <a:gd name="connsiteY4" fmla="*/ 0 h 10058"/>
              <a:gd name="connsiteX0" fmla="*/ 0 w 10000"/>
              <a:gd name="connsiteY0" fmla="*/ 0 h 10058"/>
              <a:gd name="connsiteX1" fmla="*/ 10000 w 10000"/>
              <a:gd name="connsiteY1" fmla="*/ 0 h 10058"/>
              <a:gd name="connsiteX2" fmla="*/ 8723 w 10000"/>
              <a:gd name="connsiteY2" fmla="*/ 9989 h 10058"/>
              <a:gd name="connsiteX3" fmla="*/ 881 w 10000"/>
              <a:gd name="connsiteY3" fmla="*/ 10058 h 10058"/>
              <a:gd name="connsiteX4" fmla="*/ 0 w 10000"/>
              <a:gd name="connsiteY4" fmla="*/ 0 h 10058"/>
              <a:gd name="connsiteX0" fmla="*/ 0 w 10000"/>
              <a:gd name="connsiteY0" fmla="*/ 0 h 10058"/>
              <a:gd name="connsiteX1" fmla="*/ 10000 w 10000"/>
              <a:gd name="connsiteY1" fmla="*/ 0 h 10058"/>
              <a:gd name="connsiteX2" fmla="*/ 8723 w 10000"/>
              <a:gd name="connsiteY2" fmla="*/ 9989 h 10058"/>
              <a:gd name="connsiteX3" fmla="*/ 992 w 10000"/>
              <a:gd name="connsiteY3" fmla="*/ 10058 h 10058"/>
              <a:gd name="connsiteX4" fmla="*/ 0 w 10000"/>
              <a:gd name="connsiteY4" fmla="*/ 0 h 10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58">
                <a:moveTo>
                  <a:pt x="0" y="0"/>
                </a:moveTo>
                <a:lnTo>
                  <a:pt x="10000" y="0"/>
                </a:lnTo>
                <a:lnTo>
                  <a:pt x="8723" y="9989"/>
                </a:lnTo>
                <a:lnTo>
                  <a:pt x="992" y="10058"/>
                </a:lnTo>
                <a:cubicBezTo>
                  <a:pt x="698" y="6705"/>
                  <a:pt x="294" y="3353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002060">
                  <a:alpha val="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"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3FBEFF6-BCDE-7407-8AF7-B1EC3D62121B}"/>
              </a:ext>
            </a:extLst>
          </p:cNvPr>
          <p:cNvGrpSpPr/>
          <p:nvPr/>
        </p:nvGrpSpPr>
        <p:grpSpPr>
          <a:xfrm>
            <a:off x="6768244" y="2894440"/>
            <a:ext cx="1980220" cy="3162852"/>
            <a:chOff x="6732240" y="2894440"/>
            <a:chExt cx="1980220" cy="3162852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83D7E6F-7E8D-D2FA-A6D4-8D760EB259A3}"/>
                </a:ext>
              </a:extLst>
            </p:cNvPr>
            <p:cNvSpPr/>
            <p:nvPr/>
          </p:nvSpPr>
          <p:spPr>
            <a:xfrm>
              <a:off x="6732240" y="3035031"/>
              <a:ext cx="1980220" cy="3022261"/>
            </a:xfrm>
            <a:prstGeom prst="roundRect">
              <a:avLst>
                <a:gd name="adj" fmla="val 10536"/>
              </a:avLst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4A3B550-1F0F-E698-6751-1B225FB35CEB}"/>
                </a:ext>
              </a:extLst>
            </p:cNvPr>
            <p:cNvSpPr/>
            <p:nvPr/>
          </p:nvSpPr>
          <p:spPr>
            <a:xfrm>
              <a:off x="6885418" y="3228144"/>
              <a:ext cx="1673864" cy="504000"/>
            </a:xfrm>
            <a:prstGeom prst="rect">
              <a:avLst/>
            </a:prstGeom>
            <a:solidFill>
              <a:srgbClr val="002060">
                <a:alpha val="70000"/>
              </a:srgb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특허 상태</a:t>
              </a:r>
              <a:endParaRPr lang="en-US" altLang="ko-KR" sz="9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ko-KR" sz="8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8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특허 번호 및 현재 상태 입력</a:t>
              </a:r>
              <a:r>
                <a:rPr lang="en-US" altLang="ko-KR" sz="8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</a:t>
              </a:r>
              <a:endParaRPr lang="ko-KR" altLang="en-US" sz="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CE8710C5-B504-F7C3-8D2C-3C078C02B03D}"/>
                </a:ext>
              </a:extLst>
            </p:cNvPr>
            <p:cNvSpPr/>
            <p:nvPr/>
          </p:nvSpPr>
          <p:spPr>
            <a:xfrm>
              <a:off x="6885418" y="3801171"/>
              <a:ext cx="1673864" cy="288000"/>
            </a:xfrm>
            <a:prstGeom prst="rect">
              <a:avLst/>
            </a:prstGeom>
            <a:solidFill>
              <a:srgbClr val="002060">
                <a:alpha val="70000"/>
              </a:srgb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거래 정보 및 기술 유형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80DA38A1-0808-23BD-6621-59DC513C6957}"/>
                </a:ext>
              </a:extLst>
            </p:cNvPr>
            <p:cNvSpPr/>
            <p:nvPr/>
          </p:nvSpPr>
          <p:spPr>
            <a:xfrm>
              <a:off x="6885418" y="4158198"/>
              <a:ext cx="1673864" cy="288000"/>
            </a:xfrm>
            <a:prstGeom prst="rect">
              <a:avLst/>
            </a:prstGeom>
            <a:solidFill>
              <a:srgbClr val="002060">
                <a:alpha val="70000"/>
              </a:srgb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특허권리명칭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7F7BFCE-06D0-FBF7-552A-635A4554C788}"/>
                </a:ext>
              </a:extLst>
            </p:cNvPr>
            <p:cNvSpPr/>
            <p:nvPr/>
          </p:nvSpPr>
          <p:spPr>
            <a:xfrm>
              <a:off x="6885418" y="4515225"/>
              <a:ext cx="1673864" cy="288000"/>
            </a:xfrm>
            <a:prstGeom prst="rect">
              <a:avLst/>
            </a:prstGeom>
            <a:solidFill>
              <a:srgbClr val="002060">
                <a:alpha val="70000"/>
              </a:srgb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선급금 및 경상 기술료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7F9548AB-D266-065D-5134-5193EB51B272}"/>
                </a:ext>
              </a:extLst>
            </p:cNvPr>
            <p:cNvSpPr/>
            <p:nvPr/>
          </p:nvSpPr>
          <p:spPr>
            <a:xfrm>
              <a:off x="6885418" y="4872252"/>
              <a:ext cx="1673864" cy="720000"/>
            </a:xfrm>
            <a:prstGeom prst="rect">
              <a:avLst/>
            </a:prstGeom>
            <a:solidFill>
              <a:srgbClr val="002060">
                <a:alpha val="70000"/>
              </a:srgb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계약서 내용 </a:t>
              </a:r>
              <a:r>
                <a:rPr lang="en-US" altLang="ko-KR" sz="9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+ </a:t>
              </a:r>
              <a:r>
                <a:rPr lang="ko-KR" altLang="en-US" sz="9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서명위치</a:t>
              </a:r>
              <a:endPara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ko-KR" sz="8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(</a:t>
              </a:r>
              <a:r>
                <a:rPr lang="ko-KR" altLang="en-US" sz="8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실질적인 계약 문서 등록</a:t>
              </a:r>
              <a:r>
                <a:rPr lang="en-US" altLang="ko-KR" sz="8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)</a:t>
              </a:r>
              <a:endParaRPr lang="ko-KR" altLang="en-US" sz="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B0050D6D-DA4C-E305-4DEF-1CCEC9FEFA5B}"/>
                </a:ext>
              </a:extLst>
            </p:cNvPr>
            <p:cNvSpPr/>
            <p:nvPr/>
          </p:nvSpPr>
          <p:spPr>
            <a:xfrm>
              <a:off x="6885418" y="5661280"/>
              <a:ext cx="1673864" cy="288000"/>
            </a:xfrm>
            <a:prstGeom prst="rect">
              <a:avLst/>
            </a:prstGeom>
            <a:solidFill>
              <a:srgbClr val="002060">
                <a:alpha val="70000"/>
              </a:srgb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관련 첨부파일</a:t>
              </a: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5AB94FF0-DE61-79DB-5C86-29CBDCD120DD}"/>
                </a:ext>
              </a:extLst>
            </p:cNvPr>
            <p:cNvSpPr/>
            <p:nvPr/>
          </p:nvSpPr>
          <p:spPr>
            <a:xfrm>
              <a:off x="6966268" y="2894440"/>
              <a:ext cx="1512165" cy="27315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1000" b="1" dirty="0">
                  <a:solidFill>
                    <a:schemeClr val="bg1"/>
                  </a:solidFill>
                  <a:latin typeface="+mn-ea"/>
                </a:rPr>
                <a:t>  계약 </a:t>
              </a:r>
              <a:r>
                <a:rPr lang="ko-KR" altLang="en-US" sz="1050" b="1" dirty="0">
                  <a:solidFill>
                    <a:schemeClr val="bg1"/>
                  </a:solidFill>
                  <a:latin typeface="+mn-ea"/>
                </a:rPr>
                <a:t>정보</a:t>
              </a:r>
              <a:r>
                <a:rPr lang="ko-KR" altLang="en-US" sz="1000" b="1" dirty="0">
                  <a:solidFill>
                    <a:schemeClr val="bg1"/>
                  </a:solidFill>
                  <a:latin typeface="+mn-ea"/>
                </a:rPr>
                <a:t> 입력</a:t>
              </a:r>
            </a:p>
          </p:txBody>
        </p:sp>
      </p:grpSp>
      <p:sp>
        <p:nvSpPr>
          <p:cNvPr id="20" name="모서리가 둥근 직사각형 127">
            <a:extLst>
              <a:ext uri="{FF2B5EF4-FFF2-40B4-BE49-F238E27FC236}">
                <a16:creationId xmlns:a16="http://schemas.microsoft.com/office/drawing/2014/main" id="{1435687E-B3E5-C780-2585-B191F5146C7E}"/>
              </a:ext>
            </a:extLst>
          </p:cNvPr>
          <p:cNvSpPr/>
          <p:nvPr/>
        </p:nvSpPr>
        <p:spPr>
          <a:xfrm>
            <a:off x="7092280" y="2933372"/>
            <a:ext cx="180020" cy="191533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5" name="Tap">
            <a:extLst>
              <a:ext uri="{FF2B5EF4-FFF2-40B4-BE49-F238E27FC236}">
                <a16:creationId xmlns:a16="http://schemas.microsoft.com/office/drawing/2014/main" id="{CEA42385-55D6-BC1F-5EA3-8FA4B0BD3349}"/>
              </a:ext>
            </a:extLst>
          </p:cNvPr>
          <p:cNvGrpSpPr>
            <a:grpSpLocks noChangeAspect="1"/>
          </p:cNvGrpSpPr>
          <p:nvPr/>
        </p:nvGrpSpPr>
        <p:grpSpPr>
          <a:xfrm rot="14789759" flipH="1">
            <a:off x="3459168" y="5967338"/>
            <a:ext cx="374266" cy="547586"/>
            <a:chOff x="1228726" y="1538288"/>
            <a:chExt cx="982663" cy="1374776"/>
          </a:xfrm>
        </p:grpSpPr>
        <p:sp>
          <p:nvSpPr>
            <p:cNvPr id="7" name="Touch Point">
              <a:extLst>
                <a:ext uri="{FF2B5EF4-FFF2-40B4-BE49-F238E27FC236}">
                  <a16:creationId xmlns:a16="http://schemas.microsoft.com/office/drawing/2014/main" id="{FAA10606-E65B-F3DC-5CFF-5CFC759E770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2" name="Hand">
              <a:extLst>
                <a:ext uri="{FF2B5EF4-FFF2-40B4-BE49-F238E27FC236}">
                  <a16:creationId xmlns:a16="http://schemas.microsoft.com/office/drawing/2014/main" id="{C8162B31-F444-054C-2299-6273EB6AAA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667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1C2D87EB-B936-47B6-BFB5-3EA37A670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49" y="2475888"/>
            <a:ext cx="8494013" cy="3401384"/>
          </a:xfrm>
          <a:prstGeom prst="rect">
            <a:avLst/>
          </a:prstGeom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383771"/>
              </p:ext>
            </p:extLst>
          </p:nvPr>
        </p:nvGraphicFramePr>
        <p:xfrm>
          <a:off x="323849" y="908720"/>
          <a:ext cx="8496304" cy="127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rgbClr val="FFFFFF"/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rgbClr val="FFFFFF"/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수요자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5.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문서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(PDF)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등록 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서명추가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버튼을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눌러줍니다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 algn="just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6.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서명을 원하는 위치에 지정해줍니다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 algn="just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7.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입력이 완료 된 경우 하단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등록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버튼을 선택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초안이 최종 등록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되어 집니다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초안이 등록되는 시점부터 해당 전자계약 관련자 모두가 확인이 가능합니다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/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상세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최초 작성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4FB405-808A-2B01-98E4-1863304FF968}"/>
              </a:ext>
            </a:extLst>
          </p:cNvPr>
          <p:cNvSpPr/>
          <p:nvPr/>
        </p:nvSpPr>
        <p:spPr>
          <a:xfrm flipH="1" flipV="1">
            <a:off x="1835694" y="4509120"/>
            <a:ext cx="648073" cy="142648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1" name="모서리가 둥근 직사각형 127">
            <a:extLst>
              <a:ext uri="{FF2B5EF4-FFF2-40B4-BE49-F238E27FC236}">
                <a16:creationId xmlns:a16="http://schemas.microsoft.com/office/drawing/2014/main" id="{1D615C07-1AAA-3118-90C4-D93EE2D20EFE}"/>
              </a:ext>
            </a:extLst>
          </p:cNvPr>
          <p:cNvSpPr/>
          <p:nvPr/>
        </p:nvSpPr>
        <p:spPr>
          <a:xfrm>
            <a:off x="1655676" y="4342322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5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B423BC19-C9CF-71DC-4216-8D6AC85FF3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57"/>
          <a:stretch/>
        </p:blipFill>
        <p:spPr>
          <a:xfrm>
            <a:off x="4030795" y="6486397"/>
            <a:ext cx="1080120" cy="30332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모서리가 둥근 직사각형 127">
            <a:extLst>
              <a:ext uri="{FF2B5EF4-FFF2-40B4-BE49-F238E27FC236}">
                <a16:creationId xmlns:a16="http://schemas.microsoft.com/office/drawing/2014/main" id="{A5EDF46E-6C96-B3A3-5547-FBCDC456DA07}"/>
              </a:ext>
            </a:extLst>
          </p:cNvPr>
          <p:cNvSpPr/>
          <p:nvPr/>
        </p:nvSpPr>
        <p:spPr>
          <a:xfrm>
            <a:off x="3904781" y="6309320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7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5" name="Tap">
            <a:extLst>
              <a:ext uri="{FF2B5EF4-FFF2-40B4-BE49-F238E27FC236}">
                <a16:creationId xmlns:a16="http://schemas.microsoft.com/office/drawing/2014/main" id="{CEA42385-55D6-BC1F-5EA3-8FA4B0BD3349}"/>
              </a:ext>
            </a:extLst>
          </p:cNvPr>
          <p:cNvGrpSpPr>
            <a:grpSpLocks noChangeAspect="1"/>
          </p:cNvGrpSpPr>
          <p:nvPr/>
        </p:nvGrpSpPr>
        <p:grpSpPr>
          <a:xfrm rot="14789759" flipH="1">
            <a:off x="4998606" y="6212604"/>
            <a:ext cx="374266" cy="547586"/>
            <a:chOff x="1228726" y="1538288"/>
            <a:chExt cx="982663" cy="1374776"/>
          </a:xfrm>
        </p:grpSpPr>
        <p:sp>
          <p:nvSpPr>
            <p:cNvPr id="7" name="Touch Point">
              <a:extLst>
                <a:ext uri="{FF2B5EF4-FFF2-40B4-BE49-F238E27FC236}">
                  <a16:creationId xmlns:a16="http://schemas.microsoft.com/office/drawing/2014/main" id="{FAA10606-E65B-F3DC-5CFF-5CFC759E770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2" name="Hand">
              <a:extLst>
                <a:ext uri="{FF2B5EF4-FFF2-40B4-BE49-F238E27FC236}">
                  <a16:creationId xmlns:a16="http://schemas.microsoft.com/office/drawing/2014/main" id="{C8162B31-F444-054C-2299-6273EB6AAA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pic>
        <p:nvPicPr>
          <p:cNvPr id="34" name="그림 33">
            <a:extLst>
              <a:ext uri="{FF2B5EF4-FFF2-40B4-BE49-F238E27FC236}">
                <a16:creationId xmlns:a16="http://schemas.microsoft.com/office/drawing/2014/main" id="{1047B0FC-FF58-428D-A505-717685EC01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8204" y="4721118"/>
            <a:ext cx="591613" cy="591613"/>
          </a:xfrm>
          <a:prstGeom prst="rect">
            <a:avLst/>
          </a:prstGeom>
        </p:spPr>
      </p:pic>
      <p:sp>
        <p:nvSpPr>
          <p:cNvPr id="28" name="모서리가 둥근 직사각형 127">
            <a:extLst>
              <a:ext uri="{FF2B5EF4-FFF2-40B4-BE49-F238E27FC236}">
                <a16:creationId xmlns:a16="http://schemas.microsoft.com/office/drawing/2014/main" id="{59945DBB-B4C5-453F-B197-74EEEE3DB9FC}"/>
              </a:ext>
            </a:extLst>
          </p:cNvPr>
          <p:cNvSpPr/>
          <p:nvPr/>
        </p:nvSpPr>
        <p:spPr>
          <a:xfrm>
            <a:off x="6282190" y="4580444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6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7984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996928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초안이 완성된 경우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목록에서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협상 중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라벨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형태로 변경되어 있는 것을 확인하여 줍니다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협상 중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라벨이 붙어 있는 거래 건을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시 수요자가 등록한 계약서 내용을 확인 할 수 있습니다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87564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pic>
        <p:nvPicPr>
          <p:cNvPr id="10" name="그림 9">
            <a:extLst>
              <a:ext uri="{FF2B5EF4-FFF2-40B4-BE49-F238E27FC236}">
                <a16:creationId xmlns:a16="http://schemas.microsoft.com/office/drawing/2014/main" id="{958BAE66-F1C7-6B78-11E5-B65669FE1C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37" t="21666" r="12604" b="40535"/>
          <a:stretch/>
        </p:blipFill>
        <p:spPr>
          <a:xfrm>
            <a:off x="333515" y="2474127"/>
            <a:ext cx="8496303" cy="4051217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C92EB218-9233-A2CA-7B2E-3A706DD70301}"/>
              </a:ext>
            </a:extLst>
          </p:cNvPr>
          <p:cNvSpPr/>
          <p:nvPr/>
        </p:nvSpPr>
        <p:spPr>
          <a:xfrm flipH="1" flipV="1">
            <a:off x="875254" y="4949148"/>
            <a:ext cx="1716525" cy="1466809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모서리가 둥근 직사각형 127">
            <a:extLst>
              <a:ext uri="{FF2B5EF4-FFF2-40B4-BE49-F238E27FC236}">
                <a16:creationId xmlns:a16="http://schemas.microsoft.com/office/drawing/2014/main" id="{2A18AA56-5BD4-F955-E43C-CE6F18F7C30B}"/>
              </a:ext>
            </a:extLst>
          </p:cNvPr>
          <p:cNvSpPr/>
          <p:nvPr/>
        </p:nvSpPr>
        <p:spPr>
          <a:xfrm>
            <a:off x="2104827" y="5797309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" name="Tap">
            <a:extLst>
              <a:ext uri="{FF2B5EF4-FFF2-40B4-BE49-F238E27FC236}">
                <a16:creationId xmlns:a16="http://schemas.microsoft.com/office/drawing/2014/main" id="{8BA4F544-A77C-8A0A-7662-1FCFB39109AA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1630596" y="5673603"/>
            <a:ext cx="374266" cy="547586"/>
            <a:chOff x="1228726" y="1538288"/>
            <a:chExt cx="982663" cy="1374776"/>
          </a:xfrm>
        </p:grpSpPr>
        <p:sp>
          <p:nvSpPr>
            <p:cNvPr id="9" name="Touch Point">
              <a:extLst>
                <a:ext uri="{FF2B5EF4-FFF2-40B4-BE49-F238E27FC236}">
                  <a16:creationId xmlns:a16="http://schemas.microsoft.com/office/drawing/2014/main" id="{01E82DA0-FB85-67F2-CC34-282563E4968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11" name="Hand">
              <a:extLst>
                <a:ext uri="{FF2B5EF4-FFF2-40B4-BE49-F238E27FC236}">
                  <a16:creationId xmlns:a16="http://schemas.microsoft.com/office/drawing/2014/main" id="{41E7291D-EF48-A3FA-6963-4E069B3A27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13" name="모서리가 둥근 직사각형 127">
            <a:extLst>
              <a:ext uri="{FF2B5EF4-FFF2-40B4-BE49-F238E27FC236}">
                <a16:creationId xmlns:a16="http://schemas.microsoft.com/office/drawing/2014/main" id="{F68254AD-94D1-639F-B4C4-7F965441B2CA}"/>
              </a:ext>
            </a:extLst>
          </p:cNvPr>
          <p:cNvSpPr/>
          <p:nvPr/>
        </p:nvSpPr>
        <p:spPr>
          <a:xfrm>
            <a:off x="749241" y="4822069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329EC90-5244-B20D-8FEF-855E1B935B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55" t="45779" r="74552" b="51591"/>
          <a:stretch/>
        </p:blipFill>
        <p:spPr>
          <a:xfrm>
            <a:off x="990718" y="5023831"/>
            <a:ext cx="1061002" cy="402582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5160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BC7A05E-0B3D-418A-BBD3-B42673B46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31" y="4366067"/>
            <a:ext cx="4248150" cy="2086306"/>
          </a:xfrm>
          <a:prstGeom prst="rect">
            <a:avLst/>
          </a:prstGeom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649774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3.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수요자가 등록한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관련 정보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를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상세히 확인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4.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내용 확인 후 이상이 없는 경우 있는 경우 하단의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확인 완료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버튼을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하여 줍니다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최종 서명은 모든 관계자가 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확인 완료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해야 가능합니다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모든 관계자가 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확인 완료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한 경우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관련자 모두에게 안내 문자가 발송됩니다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endParaRPr lang="en-US" altLang="ko-KR" sz="900" b="1" dirty="0">
                        <a:solidFill>
                          <a:srgbClr val="C0000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92021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상세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확인 전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pic>
        <p:nvPicPr>
          <p:cNvPr id="13" name="그림 12" descr="텍스트, 스크린샷, 소프트웨어, 웹 페이지이(가) 표시된 사진&#10;&#10;자동 생성된 설명">
            <a:extLst>
              <a:ext uri="{FF2B5EF4-FFF2-40B4-BE49-F238E27FC236}">
                <a16:creationId xmlns:a16="http://schemas.microsoft.com/office/drawing/2014/main" id="{2D6506E2-8AAF-E114-7C5A-DB908919CF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18" t="20522" r="16237" b="54692"/>
          <a:stretch/>
        </p:blipFill>
        <p:spPr>
          <a:xfrm>
            <a:off x="355700" y="2456002"/>
            <a:ext cx="4248150" cy="202588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7" name="순서도: 수동 연산 20">
            <a:extLst>
              <a:ext uri="{FF2B5EF4-FFF2-40B4-BE49-F238E27FC236}">
                <a16:creationId xmlns:a16="http://schemas.microsoft.com/office/drawing/2014/main" id="{020572B5-E4FA-673D-C9B6-D06BDC9A5086}"/>
              </a:ext>
            </a:extLst>
          </p:cNvPr>
          <p:cNvSpPr/>
          <p:nvPr/>
        </p:nvSpPr>
        <p:spPr>
          <a:xfrm rot="16200000">
            <a:off x="3671387" y="3095823"/>
            <a:ext cx="3790077" cy="24929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205 w 10000"/>
              <a:gd name="connsiteY2" fmla="*/ 9942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58"/>
              <a:gd name="connsiteX1" fmla="*/ 10000 w 10000"/>
              <a:gd name="connsiteY1" fmla="*/ 0 h 10058"/>
              <a:gd name="connsiteX2" fmla="*/ 9205 w 10000"/>
              <a:gd name="connsiteY2" fmla="*/ 9942 h 10058"/>
              <a:gd name="connsiteX3" fmla="*/ 881 w 10000"/>
              <a:gd name="connsiteY3" fmla="*/ 10058 h 10058"/>
              <a:gd name="connsiteX4" fmla="*/ 0 w 10000"/>
              <a:gd name="connsiteY4" fmla="*/ 0 h 10058"/>
              <a:gd name="connsiteX0" fmla="*/ 0 w 10000"/>
              <a:gd name="connsiteY0" fmla="*/ 0 h 10017"/>
              <a:gd name="connsiteX1" fmla="*/ 10000 w 10000"/>
              <a:gd name="connsiteY1" fmla="*/ 0 h 10017"/>
              <a:gd name="connsiteX2" fmla="*/ 9205 w 10000"/>
              <a:gd name="connsiteY2" fmla="*/ 9942 h 10017"/>
              <a:gd name="connsiteX3" fmla="*/ 1926 w 10000"/>
              <a:gd name="connsiteY3" fmla="*/ 10017 h 10017"/>
              <a:gd name="connsiteX4" fmla="*/ 0 w 10000"/>
              <a:gd name="connsiteY4" fmla="*/ 0 h 10017"/>
              <a:gd name="connsiteX0" fmla="*/ 0 w 10000"/>
              <a:gd name="connsiteY0" fmla="*/ 0 h 9992"/>
              <a:gd name="connsiteX1" fmla="*/ 10000 w 10000"/>
              <a:gd name="connsiteY1" fmla="*/ 0 h 9992"/>
              <a:gd name="connsiteX2" fmla="*/ 9205 w 10000"/>
              <a:gd name="connsiteY2" fmla="*/ 9942 h 9992"/>
              <a:gd name="connsiteX3" fmla="*/ 2537 w 10000"/>
              <a:gd name="connsiteY3" fmla="*/ 9992 h 9992"/>
              <a:gd name="connsiteX4" fmla="*/ 0 w 10000"/>
              <a:gd name="connsiteY4" fmla="*/ 0 h 999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205 w 10000"/>
              <a:gd name="connsiteY2" fmla="*/ 9950 h 10000"/>
              <a:gd name="connsiteX3" fmla="*/ 2537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607 w 10000"/>
              <a:gd name="connsiteY2" fmla="*/ 9975 h 10000"/>
              <a:gd name="connsiteX3" fmla="*/ 2537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74"/>
              <a:gd name="connsiteX1" fmla="*/ 10000 w 10000"/>
              <a:gd name="connsiteY1" fmla="*/ 0 h 10074"/>
              <a:gd name="connsiteX2" fmla="*/ 9607 w 10000"/>
              <a:gd name="connsiteY2" fmla="*/ 9975 h 10074"/>
              <a:gd name="connsiteX3" fmla="*/ 3003 w 10000"/>
              <a:gd name="connsiteY3" fmla="*/ 10074 h 10074"/>
              <a:gd name="connsiteX4" fmla="*/ 0 w 10000"/>
              <a:gd name="connsiteY4" fmla="*/ 0 h 10074"/>
              <a:gd name="connsiteX0" fmla="*/ 0 w 10000"/>
              <a:gd name="connsiteY0" fmla="*/ 0 h 10101"/>
              <a:gd name="connsiteX1" fmla="*/ 10000 w 10000"/>
              <a:gd name="connsiteY1" fmla="*/ 0 h 10101"/>
              <a:gd name="connsiteX2" fmla="*/ 9607 w 10000"/>
              <a:gd name="connsiteY2" fmla="*/ 9975 h 10101"/>
              <a:gd name="connsiteX3" fmla="*/ 3784 w 10000"/>
              <a:gd name="connsiteY3" fmla="*/ 10101 h 10101"/>
              <a:gd name="connsiteX4" fmla="*/ 0 w 10000"/>
              <a:gd name="connsiteY4" fmla="*/ 0 h 1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101">
                <a:moveTo>
                  <a:pt x="0" y="0"/>
                </a:moveTo>
                <a:lnTo>
                  <a:pt x="10000" y="0"/>
                </a:lnTo>
                <a:lnTo>
                  <a:pt x="9607" y="9975"/>
                </a:lnTo>
                <a:lnTo>
                  <a:pt x="3784" y="10101"/>
                </a:lnTo>
                <a:cubicBezTo>
                  <a:pt x="3828" y="7363"/>
                  <a:pt x="294" y="3356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002060">
                  <a:alpha val="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"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E8F0580-E6CD-4DF4-3359-E1E8D824A1FA}"/>
              </a:ext>
            </a:extLst>
          </p:cNvPr>
          <p:cNvSpPr/>
          <p:nvPr/>
        </p:nvSpPr>
        <p:spPr>
          <a:xfrm>
            <a:off x="6156176" y="2525476"/>
            <a:ext cx="2124236" cy="2415692"/>
          </a:xfrm>
          <a:prstGeom prst="roundRect">
            <a:avLst>
              <a:gd name="adj" fmla="val 10536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4BDFC41-7E2B-55BE-B7AD-77A0548B8EA9}"/>
              </a:ext>
            </a:extLst>
          </p:cNvPr>
          <p:cNvSpPr/>
          <p:nvPr/>
        </p:nvSpPr>
        <p:spPr>
          <a:xfrm>
            <a:off x="6273860" y="2718588"/>
            <a:ext cx="1888868" cy="504000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거래 기본 정보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거래 관련 기본 정보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A23FC53-CF21-2E9A-9CE0-3DC34E1CC231}"/>
              </a:ext>
            </a:extLst>
          </p:cNvPr>
          <p:cNvSpPr/>
          <p:nvPr/>
        </p:nvSpPr>
        <p:spPr>
          <a:xfrm>
            <a:off x="6273860" y="3243481"/>
            <a:ext cx="1888868" cy="760016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계약서 내용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수요자가 등록한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 문서 원본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E301014-B130-325B-FA9F-7F2CA2B6F893}"/>
              </a:ext>
            </a:extLst>
          </p:cNvPr>
          <p:cNvSpPr/>
          <p:nvPr/>
        </p:nvSpPr>
        <p:spPr>
          <a:xfrm>
            <a:off x="6273860" y="4041068"/>
            <a:ext cx="1888868" cy="231397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거래 관련 첨부파일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B6354A0B-15AA-5CBC-7076-1535CDDE5F94}"/>
              </a:ext>
            </a:extLst>
          </p:cNvPr>
          <p:cNvSpPr/>
          <p:nvPr/>
        </p:nvSpPr>
        <p:spPr>
          <a:xfrm>
            <a:off x="6462212" y="2384884"/>
            <a:ext cx="1512165" cy="27315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  계약 </a:t>
            </a: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정보</a:t>
            </a:r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 확인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85E2989-B10A-6ED7-D070-33C03E2C245A}"/>
              </a:ext>
            </a:extLst>
          </p:cNvPr>
          <p:cNvSpPr/>
          <p:nvPr/>
        </p:nvSpPr>
        <p:spPr>
          <a:xfrm>
            <a:off x="6273860" y="4329100"/>
            <a:ext cx="1888868" cy="468052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 관련 대상자들의 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계약서 확인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여부</a:t>
            </a:r>
          </a:p>
        </p:txBody>
      </p:sp>
      <p:sp>
        <p:nvSpPr>
          <p:cNvPr id="19" name="모서리가 둥근 직사각형 127">
            <a:extLst>
              <a:ext uri="{FF2B5EF4-FFF2-40B4-BE49-F238E27FC236}">
                <a16:creationId xmlns:a16="http://schemas.microsoft.com/office/drawing/2014/main" id="{4AFB1B60-0C31-C745-0C8C-C9B72229F190}"/>
              </a:ext>
            </a:extLst>
          </p:cNvPr>
          <p:cNvSpPr/>
          <p:nvPr/>
        </p:nvSpPr>
        <p:spPr>
          <a:xfrm>
            <a:off x="6516216" y="2420888"/>
            <a:ext cx="216024" cy="194461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7" name="순서도: 천공 테이프 26">
            <a:extLst>
              <a:ext uri="{FF2B5EF4-FFF2-40B4-BE49-F238E27FC236}">
                <a16:creationId xmlns:a16="http://schemas.microsoft.com/office/drawing/2014/main" id="{9278F7C1-410C-C171-1AC1-E62C19157998}"/>
              </a:ext>
            </a:extLst>
          </p:cNvPr>
          <p:cNvSpPr/>
          <p:nvPr/>
        </p:nvSpPr>
        <p:spPr>
          <a:xfrm>
            <a:off x="323850" y="4092229"/>
            <a:ext cx="4248150" cy="488899"/>
          </a:xfrm>
          <a:prstGeom prst="flowChartPunchedTape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100" b="1" dirty="0">
                <a:latin typeface="+mn-ea"/>
              </a:rPr>
              <a:t>수요자가 등록한 계약서 원본 내용</a:t>
            </a: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53035458-0CF8-FD8D-4274-296F0A1F88C8}"/>
              </a:ext>
            </a:extLst>
          </p:cNvPr>
          <p:cNvSpPr/>
          <p:nvPr/>
        </p:nvSpPr>
        <p:spPr>
          <a:xfrm>
            <a:off x="7236296" y="1412776"/>
            <a:ext cx="1404153" cy="540059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계약서 내용 확인</a:t>
            </a:r>
            <a:endParaRPr lang="en-US" altLang="ko-KR" sz="105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30000"/>
              </a:lnSpc>
            </a:pPr>
            <a:r>
              <a:rPr lang="en-US" altLang="ko-KR" sz="1050" b="1" dirty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이상 무</a:t>
            </a:r>
            <a:r>
              <a:rPr lang="en-US" altLang="ko-KR" sz="1050" b="1" dirty="0">
                <a:solidFill>
                  <a:schemeClr val="bg1"/>
                </a:solidFill>
                <a:latin typeface="+mn-ea"/>
              </a:rPr>
              <a:t>)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3EC7161-CC45-D40D-0942-5B7194C77477}"/>
              </a:ext>
            </a:extLst>
          </p:cNvPr>
          <p:cNvSpPr/>
          <p:nvPr/>
        </p:nvSpPr>
        <p:spPr>
          <a:xfrm flipH="1" flipV="1">
            <a:off x="323848" y="2456002"/>
            <a:ext cx="4248151" cy="3781310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42" name="모서리가 둥근 직사각형 127">
            <a:extLst>
              <a:ext uri="{FF2B5EF4-FFF2-40B4-BE49-F238E27FC236}">
                <a16:creationId xmlns:a16="http://schemas.microsoft.com/office/drawing/2014/main" id="{700C3301-DE52-FF13-9F1A-77404E9927E3}"/>
              </a:ext>
            </a:extLst>
          </p:cNvPr>
          <p:cNvSpPr/>
          <p:nvPr/>
        </p:nvSpPr>
        <p:spPr>
          <a:xfrm>
            <a:off x="243214" y="2308965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5" name="그림 44" descr="텍스트, 스크린샷, 소프트웨어, 웹 페이지이(가) 표시된 사진&#10;&#10;자동 생성된 설명">
            <a:extLst>
              <a:ext uri="{FF2B5EF4-FFF2-40B4-BE49-F238E27FC236}">
                <a16:creationId xmlns:a16="http://schemas.microsoft.com/office/drawing/2014/main" id="{3CBC102E-6660-1546-FB55-55021D8393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70" t="86735" r="53693" b="11160"/>
          <a:stretch/>
        </p:blipFill>
        <p:spPr>
          <a:xfrm>
            <a:off x="1327595" y="6130834"/>
            <a:ext cx="1224135" cy="39451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0" name="Tap">
            <a:extLst>
              <a:ext uri="{FF2B5EF4-FFF2-40B4-BE49-F238E27FC236}">
                <a16:creationId xmlns:a16="http://schemas.microsoft.com/office/drawing/2014/main" id="{6F7D5831-24EE-342D-03E0-2A5DA8BA9094}"/>
              </a:ext>
            </a:extLst>
          </p:cNvPr>
          <p:cNvGrpSpPr>
            <a:grpSpLocks noChangeAspect="1"/>
          </p:cNvGrpSpPr>
          <p:nvPr/>
        </p:nvGrpSpPr>
        <p:grpSpPr>
          <a:xfrm rot="13502987" flipH="1">
            <a:off x="2387569" y="5851373"/>
            <a:ext cx="374266" cy="547586"/>
            <a:chOff x="1228726" y="1538288"/>
            <a:chExt cx="982663" cy="1374776"/>
          </a:xfrm>
        </p:grpSpPr>
        <p:sp>
          <p:nvSpPr>
            <p:cNvPr id="51" name="Touch Point">
              <a:extLst>
                <a:ext uri="{FF2B5EF4-FFF2-40B4-BE49-F238E27FC236}">
                  <a16:creationId xmlns:a16="http://schemas.microsoft.com/office/drawing/2014/main" id="{26C126F2-6DBA-5B2E-CE7D-E62D1FEA965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52" name="Hand">
              <a:extLst>
                <a:ext uri="{FF2B5EF4-FFF2-40B4-BE49-F238E27FC236}">
                  <a16:creationId xmlns:a16="http://schemas.microsoft.com/office/drawing/2014/main" id="{24AE0152-92C2-37EF-CAAD-57C71304545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46" name="모서리가 둥근 직사각형 127">
            <a:extLst>
              <a:ext uri="{FF2B5EF4-FFF2-40B4-BE49-F238E27FC236}">
                <a16:creationId xmlns:a16="http://schemas.microsoft.com/office/drawing/2014/main" id="{595176A5-9953-822A-8688-8F491B5F8DB7}"/>
              </a:ext>
            </a:extLst>
          </p:cNvPr>
          <p:cNvSpPr/>
          <p:nvPr/>
        </p:nvSpPr>
        <p:spPr>
          <a:xfrm>
            <a:off x="1187624" y="6026908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4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49469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CC3D3B95-0BA8-4093-AC77-70BB97057B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7" r="50000" b="17985"/>
          <a:stretch/>
        </p:blipFill>
        <p:spPr>
          <a:xfrm>
            <a:off x="289244" y="2371076"/>
            <a:ext cx="4351923" cy="4218442"/>
          </a:xfrm>
          <a:prstGeom prst="rect">
            <a:avLst/>
          </a:prstGeom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497561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공급자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관계자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수요자가 등록한 계약 관련 정보를 상세히 확인합니다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내용 확인 후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수정이 필요한 내용이 있는 경우 하단의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수정 요청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버튼을 선택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팝업이 노출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되며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  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해당 팝업에 수요자에게 전달할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수정사항을 작성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 줄 수 있습니다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 </a:t>
                      </a:r>
                    </a:p>
                    <a:p>
                      <a:pPr marL="85725" lvl="0" indent="0">
                        <a:buNone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수정 권한은 최초 작성자인 수요자에게만 있습니다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786082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상세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수정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7" name="순서도: 수동 연산 20">
            <a:extLst>
              <a:ext uri="{FF2B5EF4-FFF2-40B4-BE49-F238E27FC236}">
                <a16:creationId xmlns:a16="http://schemas.microsoft.com/office/drawing/2014/main" id="{020572B5-E4FA-673D-C9B6-D06BDC9A5086}"/>
              </a:ext>
            </a:extLst>
          </p:cNvPr>
          <p:cNvSpPr/>
          <p:nvPr/>
        </p:nvSpPr>
        <p:spPr>
          <a:xfrm rot="16200000">
            <a:off x="3671387" y="3095823"/>
            <a:ext cx="3790077" cy="24929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205 w 10000"/>
              <a:gd name="connsiteY2" fmla="*/ 9942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58"/>
              <a:gd name="connsiteX1" fmla="*/ 10000 w 10000"/>
              <a:gd name="connsiteY1" fmla="*/ 0 h 10058"/>
              <a:gd name="connsiteX2" fmla="*/ 9205 w 10000"/>
              <a:gd name="connsiteY2" fmla="*/ 9942 h 10058"/>
              <a:gd name="connsiteX3" fmla="*/ 881 w 10000"/>
              <a:gd name="connsiteY3" fmla="*/ 10058 h 10058"/>
              <a:gd name="connsiteX4" fmla="*/ 0 w 10000"/>
              <a:gd name="connsiteY4" fmla="*/ 0 h 10058"/>
              <a:gd name="connsiteX0" fmla="*/ 0 w 10000"/>
              <a:gd name="connsiteY0" fmla="*/ 0 h 10017"/>
              <a:gd name="connsiteX1" fmla="*/ 10000 w 10000"/>
              <a:gd name="connsiteY1" fmla="*/ 0 h 10017"/>
              <a:gd name="connsiteX2" fmla="*/ 9205 w 10000"/>
              <a:gd name="connsiteY2" fmla="*/ 9942 h 10017"/>
              <a:gd name="connsiteX3" fmla="*/ 1926 w 10000"/>
              <a:gd name="connsiteY3" fmla="*/ 10017 h 10017"/>
              <a:gd name="connsiteX4" fmla="*/ 0 w 10000"/>
              <a:gd name="connsiteY4" fmla="*/ 0 h 10017"/>
              <a:gd name="connsiteX0" fmla="*/ 0 w 10000"/>
              <a:gd name="connsiteY0" fmla="*/ 0 h 9992"/>
              <a:gd name="connsiteX1" fmla="*/ 10000 w 10000"/>
              <a:gd name="connsiteY1" fmla="*/ 0 h 9992"/>
              <a:gd name="connsiteX2" fmla="*/ 9205 w 10000"/>
              <a:gd name="connsiteY2" fmla="*/ 9942 h 9992"/>
              <a:gd name="connsiteX3" fmla="*/ 2537 w 10000"/>
              <a:gd name="connsiteY3" fmla="*/ 9992 h 9992"/>
              <a:gd name="connsiteX4" fmla="*/ 0 w 10000"/>
              <a:gd name="connsiteY4" fmla="*/ 0 h 999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205 w 10000"/>
              <a:gd name="connsiteY2" fmla="*/ 9950 h 10000"/>
              <a:gd name="connsiteX3" fmla="*/ 2537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607 w 10000"/>
              <a:gd name="connsiteY2" fmla="*/ 9975 h 10000"/>
              <a:gd name="connsiteX3" fmla="*/ 2537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74"/>
              <a:gd name="connsiteX1" fmla="*/ 10000 w 10000"/>
              <a:gd name="connsiteY1" fmla="*/ 0 h 10074"/>
              <a:gd name="connsiteX2" fmla="*/ 9607 w 10000"/>
              <a:gd name="connsiteY2" fmla="*/ 9975 h 10074"/>
              <a:gd name="connsiteX3" fmla="*/ 3003 w 10000"/>
              <a:gd name="connsiteY3" fmla="*/ 10074 h 10074"/>
              <a:gd name="connsiteX4" fmla="*/ 0 w 10000"/>
              <a:gd name="connsiteY4" fmla="*/ 0 h 10074"/>
              <a:gd name="connsiteX0" fmla="*/ 0 w 10000"/>
              <a:gd name="connsiteY0" fmla="*/ 0 h 10101"/>
              <a:gd name="connsiteX1" fmla="*/ 10000 w 10000"/>
              <a:gd name="connsiteY1" fmla="*/ 0 h 10101"/>
              <a:gd name="connsiteX2" fmla="*/ 9607 w 10000"/>
              <a:gd name="connsiteY2" fmla="*/ 9975 h 10101"/>
              <a:gd name="connsiteX3" fmla="*/ 3784 w 10000"/>
              <a:gd name="connsiteY3" fmla="*/ 10101 h 10101"/>
              <a:gd name="connsiteX4" fmla="*/ 0 w 10000"/>
              <a:gd name="connsiteY4" fmla="*/ 0 h 1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101">
                <a:moveTo>
                  <a:pt x="0" y="0"/>
                </a:moveTo>
                <a:lnTo>
                  <a:pt x="10000" y="0"/>
                </a:lnTo>
                <a:lnTo>
                  <a:pt x="9607" y="9975"/>
                </a:lnTo>
                <a:lnTo>
                  <a:pt x="3784" y="10101"/>
                </a:lnTo>
                <a:cubicBezTo>
                  <a:pt x="3828" y="7363"/>
                  <a:pt x="294" y="3356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002060">
                  <a:alpha val="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"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E8F0580-E6CD-4DF4-3359-E1E8D824A1FA}"/>
              </a:ext>
            </a:extLst>
          </p:cNvPr>
          <p:cNvSpPr/>
          <p:nvPr/>
        </p:nvSpPr>
        <p:spPr>
          <a:xfrm>
            <a:off x="6156176" y="2525476"/>
            <a:ext cx="2124236" cy="2390342"/>
          </a:xfrm>
          <a:prstGeom prst="roundRect">
            <a:avLst>
              <a:gd name="adj" fmla="val 10536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4BDFC41-7E2B-55BE-B7AD-77A0548B8EA9}"/>
              </a:ext>
            </a:extLst>
          </p:cNvPr>
          <p:cNvSpPr/>
          <p:nvPr/>
        </p:nvSpPr>
        <p:spPr>
          <a:xfrm>
            <a:off x="6273860" y="2718588"/>
            <a:ext cx="1888868" cy="504000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거래 기본 정보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거래 관련 기본 정보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A23FC53-CF21-2E9A-9CE0-3DC34E1CC231}"/>
              </a:ext>
            </a:extLst>
          </p:cNvPr>
          <p:cNvSpPr/>
          <p:nvPr/>
        </p:nvSpPr>
        <p:spPr>
          <a:xfrm>
            <a:off x="6273860" y="3243481"/>
            <a:ext cx="1888868" cy="760016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계약서 내용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수요자가 등록한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 문서 원본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E301014-B130-325B-FA9F-7F2CA2B6F893}"/>
              </a:ext>
            </a:extLst>
          </p:cNvPr>
          <p:cNvSpPr/>
          <p:nvPr/>
        </p:nvSpPr>
        <p:spPr>
          <a:xfrm>
            <a:off x="6273860" y="4041068"/>
            <a:ext cx="1888868" cy="231397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거래 관련 첨부파일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B6354A0B-15AA-5CBC-7076-1535CDDE5F94}"/>
              </a:ext>
            </a:extLst>
          </p:cNvPr>
          <p:cNvSpPr/>
          <p:nvPr/>
        </p:nvSpPr>
        <p:spPr>
          <a:xfrm>
            <a:off x="6462212" y="2384884"/>
            <a:ext cx="1512165" cy="27315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  계약 </a:t>
            </a: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정보</a:t>
            </a:r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 확인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85E2989-B10A-6ED7-D070-33C03E2C245A}"/>
              </a:ext>
            </a:extLst>
          </p:cNvPr>
          <p:cNvSpPr/>
          <p:nvPr/>
        </p:nvSpPr>
        <p:spPr>
          <a:xfrm>
            <a:off x="6273860" y="4329100"/>
            <a:ext cx="1888868" cy="468052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 관련 대상자들의 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계약서 확인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여부</a:t>
            </a:r>
          </a:p>
        </p:txBody>
      </p:sp>
      <p:sp>
        <p:nvSpPr>
          <p:cNvPr id="19" name="모서리가 둥근 직사각형 127">
            <a:extLst>
              <a:ext uri="{FF2B5EF4-FFF2-40B4-BE49-F238E27FC236}">
                <a16:creationId xmlns:a16="http://schemas.microsoft.com/office/drawing/2014/main" id="{4AFB1B60-0C31-C745-0C8C-C9B72229F190}"/>
              </a:ext>
            </a:extLst>
          </p:cNvPr>
          <p:cNvSpPr/>
          <p:nvPr/>
        </p:nvSpPr>
        <p:spPr>
          <a:xfrm>
            <a:off x="6516216" y="2420888"/>
            <a:ext cx="216024" cy="194461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7" name="순서도: 천공 테이프 26">
            <a:extLst>
              <a:ext uri="{FF2B5EF4-FFF2-40B4-BE49-F238E27FC236}">
                <a16:creationId xmlns:a16="http://schemas.microsoft.com/office/drawing/2014/main" id="{9278F7C1-410C-C171-1AC1-E62C19157998}"/>
              </a:ext>
            </a:extLst>
          </p:cNvPr>
          <p:cNvSpPr/>
          <p:nvPr/>
        </p:nvSpPr>
        <p:spPr>
          <a:xfrm>
            <a:off x="323850" y="4092229"/>
            <a:ext cx="4248150" cy="488899"/>
          </a:xfrm>
          <a:prstGeom prst="flowChartPunchedTape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100" b="1" dirty="0">
                <a:latin typeface="+mn-ea"/>
              </a:rPr>
              <a:t>수요자가 등록한 계약서 원본 내용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F6CE9BD6-44A6-9C0E-2C5E-26F1BEBFC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323" y="5075692"/>
            <a:ext cx="2010415" cy="1477495"/>
          </a:xfrm>
          <a:prstGeom prst="rect">
            <a:avLst/>
          </a:prstGeom>
        </p:spPr>
      </p:pic>
      <p:sp>
        <p:nvSpPr>
          <p:cNvPr id="43" name="모서리가 둥근 직사각형 127">
            <a:extLst>
              <a:ext uri="{FF2B5EF4-FFF2-40B4-BE49-F238E27FC236}">
                <a16:creationId xmlns:a16="http://schemas.microsoft.com/office/drawing/2014/main" id="{EFC6B88C-54FF-719C-0056-246B21FDF8E9}"/>
              </a:ext>
            </a:extLst>
          </p:cNvPr>
          <p:cNvSpPr/>
          <p:nvPr/>
        </p:nvSpPr>
        <p:spPr>
          <a:xfrm>
            <a:off x="6096309" y="4993871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166305DE-45F8-8E41-286E-5F9CCA0AC799}"/>
              </a:ext>
            </a:extLst>
          </p:cNvPr>
          <p:cNvCxnSpPr>
            <a:stCxn id="45" idx="3"/>
            <a:endCxn id="40" idx="1"/>
          </p:cNvCxnSpPr>
          <p:nvPr/>
        </p:nvCxnSpPr>
        <p:spPr>
          <a:xfrm flipV="1">
            <a:off x="2970123" y="5814440"/>
            <a:ext cx="3252200" cy="507297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53035458-0CF8-FD8D-4274-296F0A1F88C8}"/>
              </a:ext>
            </a:extLst>
          </p:cNvPr>
          <p:cNvSpPr/>
          <p:nvPr/>
        </p:nvSpPr>
        <p:spPr>
          <a:xfrm>
            <a:off x="7596336" y="1412776"/>
            <a:ext cx="1044113" cy="540059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계약서 수정 </a:t>
            </a:r>
            <a:endParaRPr lang="en-US" altLang="ko-KR" sz="105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요청 </a:t>
            </a:r>
            <a:r>
              <a:rPr lang="en-US" altLang="ko-KR" sz="1050" b="1" dirty="0">
                <a:solidFill>
                  <a:schemeClr val="bg1"/>
                </a:solidFill>
                <a:latin typeface="+mn-ea"/>
              </a:rPr>
              <a:t>CASE</a:t>
            </a:r>
            <a:endParaRPr lang="ko-KR" altLang="en-US" sz="105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659A13FC-DE7D-F3CB-F64E-77C603F299E6}"/>
              </a:ext>
            </a:extLst>
          </p:cNvPr>
          <p:cNvSpPr/>
          <p:nvPr/>
        </p:nvSpPr>
        <p:spPr>
          <a:xfrm flipH="1" flipV="1">
            <a:off x="323846" y="2455998"/>
            <a:ext cx="4248151" cy="3781313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56" name="모서리가 둥근 직사각형 127">
            <a:extLst>
              <a:ext uri="{FF2B5EF4-FFF2-40B4-BE49-F238E27FC236}">
                <a16:creationId xmlns:a16="http://schemas.microsoft.com/office/drawing/2014/main" id="{05874798-DB11-A75B-A8BC-E1927E0FDDE5}"/>
              </a:ext>
            </a:extLst>
          </p:cNvPr>
          <p:cNvSpPr/>
          <p:nvPr/>
        </p:nvSpPr>
        <p:spPr>
          <a:xfrm>
            <a:off x="243214" y="2308965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45" name="그림 44" descr="텍스트, 스크린샷, 소프트웨어, 웹 페이지이(가) 표시된 사진&#10;&#10;자동 생성된 설명">
            <a:extLst>
              <a:ext uri="{FF2B5EF4-FFF2-40B4-BE49-F238E27FC236}">
                <a16:creationId xmlns:a16="http://schemas.microsoft.com/office/drawing/2014/main" id="{3CBC102E-6660-1546-FB55-55021D8393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307" t="87083" r="46243" b="11560"/>
          <a:stretch/>
        </p:blipFill>
        <p:spPr>
          <a:xfrm>
            <a:off x="1876346" y="6194658"/>
            <a:ext cx="1093777" cy="25415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6" name="모서리가 둥근 직사각형 127">
            <a:extLst>
              <a:ext uri="{FF2B5EF4-FFF2-40B4-BE49-F238E27FC236}">
                <a16:creationId xmlns:a16="http://schemas.microsoft.com/office/drawing/2014/main" id="{595176A5-9953-822A-8688-8F491B5F8DB7}"/>
              </a:ext>
            </a:extLst>
          </p:cNvPr>
          <p:cNvSpPr/>
          <p:nvPr/>
        </p:nvSpPr>
        <p:spPr>
          <a:xfrm>
            <a:off x="1624318" y="6021288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50" name="Tap">
            <a:extLst>
              <a:ext uri="{FF2B5EF4-FFF2-40B4-BE49-F238E27FC236}">
                <a16:creationId xmlns:a16="http://schemas.microsoft.com/office/drawing/2014/main" id="{6F7D5831-24EE-342D-03E0-2A5DA8BA9094}"/>
              </a:ext>
            </a:extLst>
          </p:cNvPr>
          <p:cNvGrpSpPr>
            <a:grpSpLocks noChangeAspect="1"/>
          </p:cNvGrpSpPr>
          <p:nvPr/>
        </p:nvGrpSpPr>
        <p:grpSpPr>
          <a:xfrm rot="13318339" flipH="1">
            <a:off x="2930766" y="5869352"/>
            <a:ext cx="374266" cy="547586"/>
            <a:chOff x="1228726" y="1538288"/>
            <a:chExt cx="982663" cy="1374776"/>
          </a:xfrm>
        </p:grpSpPr>
        <p:sp>
          <p:nvSpPr>
            <p:cNvPr id="51" name="Touch Point">
              <a:extLst>
                <a:ext uri="{FF2B5EF4-FFF2-40B4-BE49-F238E27FC236}">
                  <a16:creationId xmlns:a16="http://schemas.microsoft.com/office/drawing/2014/main" id="{26C126F2-6DBA-5B2E-CE7D-E62D1FEA965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52" name="Hand">
              <a:extLst>
                <a:ext uri="{FF2B5EF4-FFF2-40B4-BE49-F238E27FC236}">
                  <a16:creationId xmlns:a16="http://schemas.microsoft.com/office/drawing/2014/main" id="{24AE0152-92C2-37EF-CAAD-57C71304545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3864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4B631DD-02AF-FD62-4C24-A3E2C3905C51}"/>
              </a:ext>
            </a:extLst>
          </p:cNvPr>
          <p:cNvSpPr/>
          <p:nvPr/>
        </p:nvSpPr>
        <p:spPr>
          <a:xfrm>
            <a:off x="1905053" y="4502876"/>
            <a:ext cx="1658836" cy="1410160"/>
          </a:xfrm>
          <a:prstGeom prst="rect">
            <a:avLst/>
          </a:prstGeom>
          <a:solidFill>
            <a:srgbClr val="FF0000">
              <a:alpha val="60000"/>
            </a:srgbClr>
          </a:solidFill>
          <a:ln w="19050">
            <a:solidFill>
              <a:srgbClr val="FF0000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7FCF5F10-BEBA-6C49-C430-B4650C5B25EA}"/>
              </a:ext>
            </a:extLst>
          </p:cNvPr>
          <p:cNvSpPr/>
          <p:nvPr/>
        </p:nvSpPr>
        <p:spPr>
          <a:xfrm>
            <a:off x="1938657" y="4750494"/>
            <a:ext cx="1585650" cy="1097659"/>
          </a:xfrm>
          <a:prstGeom prst="rect">
            <a:avLst/>
          </a:prstGeom>
          <a:solidFill>
            <a:srgbClr val="BFBFBF"/>
          </a:solidFill>
          <a:ln w="3175">
            <a:solidFill>
              <a:srgbClr val="BFBFBF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sz="quarter" idx="11"/>
          </p:nvPr>
        </p:nvSpPr>
        <p:spPr>
          <a:xfrm>
            <a:off x="250825" y="152636"/>
            <a:ext cx="8717784" cy="288032"/>
          </a:xfrm>
        </p:spPr>
        <p:txBody>
          <a:bodyPr/>
          <a:lstStyle/>
          <a:p>
            <a:pPr latinLnBrk="1"/>
            <a:r>
              <a:rPr lang="ko-KR" altLang="en-US" dirty="0">
                <a:solidFill>
                  <a:srgbClr val="00000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전자 계약</a:t>
            </a:r>
            <a:r>
              <a:rPr lang="en-US" altLang="ko-KR" dirty="0">
                <a:solidFill>
                  <a:srgbClr val="00000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구축 메뉴 위치</a:t>
            </a:r>
            <a:endParaRPr lang="ko-KR" altLang="en-US" sz="1600" b="1" i="0" dirty="0">
              <a:solidFill>
                <a:srgbClr val="000000"/>
              </a:solidFill>
              <a:effectLst/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59" name="직사각형 158">
            <a:extLst>
              <a:ext uri="{FF2B5EF4-FFF2-40B4-BE49-F238E27FC236}">
                <a16:creationId xmlns:a16="http://schemas.microsoft.com/office/drawing/2014/main" id="{0739BD6B-F639-D8A2-98B8-862B66778E51}"/>
              </a:ext>
            </a:extLst>
          </p:cNvPr>
          <p:cNvSpPr/>
          <p:nvPr/>
        </p:nvSpPr>
        <p:spPr>
          <a:xfrm>
            <a:off x="3741334" y="1242981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지식재산금융센터</a:t>
            </a:r>
          </a:p>
        </p:txBody>
      </p:sp>
      <p:grpSp>
        <p:nvGrpSpPr>
          <p:cNvPr id="162" name="그룹 161">
            <a:extLst>
              <a:ext uri="{FF2B5EF4-FFF2-40B4-BE49-F238E27FC236}">
                <a16:creationId xmlns:a16="http://schemas.microsoft.com/office/drawing/2014/main" id="{C9B37945-F23A-F403-0FE0-54B629069D8B}"/>
              </a:ext>
            </a:extLst>
          </p:cNvPr>
          <p:cNvGrpSpPr/>
          <p:nvPr/>
        </p:nvGrpSpPr>
        <p:grpSpPr>
          <a:xfrm>
            <a:off x="3741334" y="1529251"/>
            <a:ext cx="1589947" cy="1725434"/>
            <a:chOff x="177402" y="1806874"/>
            <a:chExt cx="1589947" cy="1725434"/>
          </a:xfrm>
        </p:grpSpPr>
        <p:sp>
          <p:nvSpPr>
            <p:cNvPr id="163" name="직사각형 162">
              <a:extLst>
                <a:ext uri="{FF2B5EF4-FFF2-40B4-BE49-F238E27FC236}">
                  <a16:creationId xmlns:a16="http://schemas.microsoft.com/office/drawing/2014/main" id="{8AF21AC8-BF87-CE56-1910-89A3A68E7A44}"/>
                </a:ext>
              </a:extLst>
            </p:cNvPr>
            <p:cNvSpPr/>
            <p:nvPr/>
          </p:nvSpPr>
          <p:spPr>
            <a:xfrm>
              <a:off x="177404" y="2022874"/>
              <a:ext cx="1585650" cy="15094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rgbClr val="BFBFBF"/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sp>
          <p:nvSpPr>
            <p:cNvPr id="164" name="직사각형 163">
              <a:extLst>
                <a:ext uri="{FF2B5EF4-FFF2-40B4-BE49-F238E27FC236}">
                  <a16:creationId xmlns:a16="http://schemas.microsoft.com/office/drawing/2014/main" id="{97B9A5E3-C9B9-E24B-57B5-D9A6490EFEA6}"/>
                </a:ext>
              </a:extLst>
            </p:cNvPr>
            <p:cNvSpPr/>
            <p:nvPr/>
          </p:nvSpPr>
          <p:spPr>
            <a:xfrm>
              <a:off x="177402" y="1806874"/>
              <a:ext cx="1589947" cy="21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dirty="0">
                  <a:solidFill>
                    <a:schemeClr val="bg1"/>
                  </a:solidFill>
                  <a:latin typeface="+mn-ea"/>
                </a:rPr>
                <a:t>지식재산 평가지원 사업소개</a:t>
              </a:r>
            </a:p>
          </p:txBody>
        </p:sp>
        <p:sp>
          <p:nvSpPr>
            <p:cNvPr id="165" name="직사각형 164">
              <a:extLst>
                <a:ext uri="{FF2B5EF4-FFF2-40B4-BE49-F238E27FC236}">
                  <a16:creationId xmlns:a16="http://schemas.microsoft.com/office/drawing/2014/main" id="{2EAB8339-43AA-04FB-0DCA-30FACAB90894}"/>
                </a:ext>
              </a:extLst>
            </p:cNvPr>
            <p:cNvSpPr/>
            <p:nvPr/>
          </p:nvSpPr>
          <p:spPr>
            <a:xfrm>
              <a:off x="244284" y="2099610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 담보대출</a:t>
              </a:r>
            </a:p>
          </p:txBody>
        </p:sp>
        <p:sp>
          <p:nvSpPr>
            <p:cNvPr id="166" name="직사각형 165">
              <a:extLst>
                <a:ext uri="{FF2B5EF4-FFF2-40B4-BE49-F238E27FC236}">
                  <a16:creationId xmlns:a16="http://schemas.microsoft.com/office/drawing/2014/main" id="{8842DE82-3E25-E2D2-397F-A97BF7C11D42}"/>
                </a:ext>
              </a:extLst>
            </p:cNvPr>
            <p:cNvSpPr/>
            <p:nvPr/>
          </p:nvSpPr>
          <p:spPr>
            <a:xfrm>
              <a:off x="244284" y="2387642"/>
              <a:ext cx="1440000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담보대출 신청하기</a:t>
              </a:r>
            </a:p>
          </p:txBody>
        </p:sp>
        <p:sp>
          <p:nvSpPr>
            <p:cNvPr id="167" name="직사각형 166">
              <a:extLst>
                <a:ext uri="{FF2B5EF4-FFF2-40B4-BE49-F238E27FC236}">
                  <a16:creationId xmlns:a16="http://schemas.microsoft.com/office/drawing/2014/main" id="{24A1842A-1947-3AF0-EE60-6567BE6A2783}"/>
                </a:ext>
              </a:extLst>
            </p:cNvPr>
            <p:cNvSpPr/>
            <p:nvPr/>
          </p:nvSpPr>
          <p:spPr>
            <a:xfrm>
              <a:off x="242548" y="2670945"/>
              <a:ext cx="1440000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 보증</a:t>
              </a:r>
            </a:p>
          </p:txBody>
        </p:sp>
        <p:sp>
          <p:nvSpPr>
            <p:cNvPr id="169" name="직사각형 168">
              <a:extLst>
                <a:ext uri="{FF2B5EF4-FFF2-40B4-BE49-F238E27FC236}">
                  <a16:creationId xmlns:a16="http://schemas.microsoft.com/office/drawing/2014/main" id="{126E13D2-A595-42E2-E62A-FA399A6AF0EA}"/>
                </a:ext>
              </a:extLst>
            </p:cNvPr>
            <p:cNvSpPr/>
            <p:nvPr/>
          </p:nvSpPr>
          <p:spPr>
            <a:xfrm>
              <a:off x="249403" y="2956244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 사업화</a:t>
              </a:r>
            </a:p>
          </p:txBody>
        </p:sp>
      </p:grp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0C69E2BA-025D-52BB-2443-213E7818EE5D}"/>
              </a:ext>
            </a:extLst>
          </p:cNvPr>
          <p:cNvSpPr/>
          <p:nvPr/>
        </p:nvSpPr>
        <p:spPr>
          <a:xfrm>
            <a:off x="3814749" y="2961924"/>
            <a:ext cx="1440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지식재산 투자</a:t>
            </a:r>
          </a:p>
        </p:txBody>
      </p:sp>
      <p:sp>
        <p:nvSpPr>
          <p:cNvPr id="187" name="직사각형 186">
            <a:extLst>
              <a:ext uri="{FF2B5EF4-FFF2-40B4-BE49-F238E27FC236}">
                <a16:creationId xmlns:a16="http://schemas.microsoft.com/office/drawing/2014/main" id="{30A57077-F33D-2D7D-6EA8-2BD3B84CDD7D}"/>
              </a:ext>
            </a:extLst>
          </p:cNvPr>
          <p:cNvSpPr/>
          <p:nvPr/>
        </p:nvSpPr>
        <p:spPr>
          <a:xfrm>
            <a:off x="5632796" y="1226980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지식재산 가치평가 소개</a:t>
            </a:r>
          </a:p>
        </p:txBody>
      </p:sp>
      <p:sp>
        <p:nvSpPr>
          <p:cNvPr id="188" name="직사각형 187">
            <a:extLst>
              <a:ext uri="{FF2B5EF4-FFF2-40B4-BE49-F238E27FC236}">
                <a16:creationId xmlns:a16="http://schemas.microsoft.com/office/drawing/2014/main" id="{5522343A-ADA4-B2B4-A473-2934946635BC}"/>
              </a:ext>
            </a:extLst>
          </p:cNvPr>
          <p:cNvSpPr/>
          <p:nvPr/>
        </p:nvSpPr>
        <p:spPr>
          <a:xfrm>
            <a:off x="5632796" y="1539535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발명의 평가기관 소개</a:t>
            </a: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4CB6BDB2-1E3E-F266-EEDD-353EA80A44AA}"/>
              </a:ext>
            </a:extLst>
          </p:cNvPr>
          <p:cNvSpPr/>
          <p:nvPr/>
        </p:nvSpPr>
        <p:spPr>
          <a:xfrm>
            <a:off x="7371588" y="2208088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지식재산 사업화 지원</a:t>
            </a:r>
          </a:p>
        </p:txBody>
      </p:sp>
      <p:sp>
        <p:nvSpPr>
          <p:cNvPr id="209" name="직사각형 208">
            <a:extLst>
              <a:ext uri="{FF2B5EF4-FFF2-40B4-BE49-F238E27FC236}">
                <a16:creationId xmlns:a16="http://schemas.microsoft.com/office/drawing/2014/main" id="{CCCAE214-558B-63C0-91C2-A810552568A0}"/>
              </a:ext>
            </a:extLst>
          </p:cNvPr>
          <p:cNvSpPr/>
          <p:nvPr/>
        </p:nvSpPr>
        <p:spPr>
          <a:xfrm>
            <a:off x="7371588" y="2523702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 err="1">
                <a:solidFill>
                  <a:schemeClr val="bg1"/>
                </a:solidFill>
                <a:latin typeface="+mn-ea"/>
              </a:rPr>
              <a:t>혁신특허</a:t>
            </a: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 창업 기업</a:t>
            </a:r>
          </a:p>
        </p:txBody>
      </p:sp>
      <p:sp>
        <p:nvSpPr>
          <p:cNvPr id="213" name="직사각형 212">
            <a:extLst>
              <a:ext uri="{FF2B5EF4-FFF2-40B4-BE49-F238E27FC236}">
                <a16:creationId xmlns:a16="http://schemas.microsoft.com/office/drawing/2014/main" id="{161A3BCA-B2F9-D5A0-7F30-537BE4E333F2}"/>
              </a:ext>
            </a:extLst>
          </p:cNvPr>
          <p:cNvSpPr/>
          <p:nvPr/>
        </p:nvSpPr>
        <p:spPr>
          <a:xfrm>
            <a:off x="184639" y="3290689"/>
            <a:ext cx="1584000" cy="216000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알림 마당</a:t>
            </a:r>
          </a:p>
        </p:txBody>
      </p:sp>
      <p:sp>
        <p:nvSpPr>
          <p:cNvPr id="214" name="직사각형 213">
            <a:extLst>
              <a:ext uri="{FF2B5EF4-FFF2-40B4-BE49-F238E27FC236}">
                <a16:creationId xmlns:a16="http://schemas.microsoft.com/office/drawing/2014/main" id="{A990E457-AEC1-F0B4-617B-F2EF2DA33D21}"/>
              </a:ext>
            </a:extLst>
          </p:cNvPr>
          <p:cNvSpPr/>
          <p:nvPr/>
        </p:nvSpPr>
        <p:spPr>
          <a:xfrm>
            <a:off x="184638" y="3589470"/>
            <a:ext cx="1582573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공지사항</a:t>
            </a:r>
          </a:p>
        </p:txBody>
      </p:sp>
      <p:sp>
        <p:nvSpPr>
          <p:cNvPr id="215" name="직사각형 214">
            <a:extLst>
              <a:ext uri="{FF2B5EF4-FFF2-40B4-BE49-F238E27FC236}">
                <a16:creationId xmlns:a16="http://schemas.microsoft.com/office/drawing/2014/main" id="{29F1DEA9-5607-8F41-CE04-395FB8796246}"/>
              </a:ext>
            </a:extLst>
          </p:cNvPr>
          <p:cNvSpPr/>
          <p:nvPr/>
        </p:nvSpPr>
        <p:spPr>
          <a:xfrm>
            <a:off x="184639" y="3885073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이벤트</a:t>
            </a:r>
          </a:p>
        </p:txBody>
      </p:sp>
      <p:sp>
        <p:nvSpPr>
          <p:cNvPr id="216" name="직사각형 215">
            <a:extLst>
              <a:ext uri="{FF2B5EF4-FFF2-40B4-BE49-F238E27FC236}">
                <a16:creationId xmlns:a16="http://schemas.microsoft.com/office/drawing/2014/main" id="{A0E268D7-6AD6-9BA8-AF36-85D71D737EAD}"/>
              </a:ext>
            </a:extLst>
          </p:cNvPr>
          <p:cNvSpPr/>
          <p:nvPr/>
        </p:nvSpPr>
        <p:spPr>
          <a:xfrm>
            <a:off x="184639" y="4188321"/>
            <a:ext cx="1582572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교육</a:t>
            </a:r>
            <a:r>
              <a:rPr lang="en-US" altLang="ko-KR" sz="900" b="1" dirty="0">
                <a:solidFill>
                  <a:schemeClr val="bg1"/>
                </a:solidFill>
                <a:latin typeface="+mn-ea"/>
              </a:rPr>
              <a:t>/</a:t>
            </a: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행사</a:t>
            </a:r>
          </a:p>
        </p:txBody>
      </p:sp>
      <p:sp>
        <p:nvSpPr>
          <p:cNvPr id="217" name="직사각형 216">
            <a:extLst>
              <a:ext uri="{FF2B5EF4-FFF2-40B4-BE49-F238E27FC236}">
                <a16:creationId xmlns:a16="http://schemas.microsoft.com/office/drawing/2014/main" id="{129B170E-C420-65EF-441A-5364A5BB1ABB}"/>
              </a:ext>
            </a:extLst>
          </p:cNvPr>
          <p:cNvSpPr/>
          <p:nvPr/>
        </p:nvSpPr>
        <p:spPr>
          <a:xfrm>
            <a:off x="184639" y="4487017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한국발명진흥회 소식</a:t>
            </a:r>
          </a:p>
        </p:txBody>
      </p:sp>
      <p:sp>
        <p:nvSpPr>
          <p:cNvPr id="218" name="직사각형 217">
            <a:extLst>
              <a:ext uri="{FF2B5EF4-FFF2-40B4-BE49-F238E27FC236}">
                <a16:creationId xmlns:a16="http://schemas.microsoft.com/office/drawing/2014/main" id="{9AF48F79-261F-16E0-908C-75FC5A5C4BE1}"/>
              </a:ext>
            </a:extLst>
          </p:cNvPr>
          <p:cNvSpPr/>
          <p:nvPr/>
        </p:nvSpPr>
        <p:spPr>
          <a:xfrm>
            <a:off x="189033" y="4872961"/>
            <a:ext cx="1584000" cy="216000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고객센터</a:t>
            </a:r>
          </a:p>
        </p:txBody>
      </p:sp>
      <p:sp>
        <p:nvSpPr>
          <p:cNvPr id="219" name="직사각형 218">
            <a:extLst>
              <a:ext uri="{FF2B5EF4-FFF2-40B4-BE49-F238E27FC236}">
                <a16:creationId xmlns:a16="http://schemas.microsoft.com/office/drawing/2014/main" id="{ED8D5EDE-0C64-B310-09B7-CD710BAF186F}"/>
              </a:ext>
            </a:extLst>
          </p:cNvPr>
          <p:cNvSpPr/>
          <p:nvPr/>
        </p:nvSpPr>
        <p:spPr>
          <a:xfrm>
            <a:off x="183528" y="5171742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900" b="1" dirty="0">
                <a:solidFill>
                  <a:schemeClr val="bg1"/>
                </a:solidFill>
                <a:latin typeface="+mn-ea"/>
              </a:rPr>
              <a:t>FAQ</a:t>
            </a:r>
            <a:endParaRPr lang="ko-KR" altLang="en-US" sz="9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0" name="직사각형 219">
            <a:extLst>
              <a:ext uri="{FF2B5EF4-FFF2-40B4-BE49-F238E27FC236}">
                <a16:creationId xmlns:a16="http://schemas.microsoft.com/office/drawing/2014/main" id="{D8612FC7-CF1A-24A0-74FA-0D3933820E22}"/>
              </a:ext>
            </a:extLst>
          </p:cNvPr>
          <p:cNvSpPr/>
          <p:nvPr/>
        </p:nvSpPr>
        <p:spPr>
          <a:xfrm>
            <a:off x="180527" y="5467345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900" b="1" dirty="0" err="1">
                <a:solidFill>
                  <a:schemeClr val="bg1"/>
                </a:solidFill>
                <a:latin typeface="+mn-ea"/>
              </a:rPr>
              <a:t>QnA</a:t>
            </a:r>
            <a:endParaRPr lang="ko-KR" altLang="en-US" sz="9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6" name="직사각형 225">
            <a:extLst>
              <a:ext uri="{FF2B5EF4-FFF2-40B4-BE49-F238E27FC236}">
                <a16:creationId xmlns:a16="http://schemas.microsoft.com/office/drawing/2014/main" id="{8832464C-F6F8-7EA0-3444-0366FEAE1F85}"/>
              </a:ext>
            </a:extLst>
          </p:cNvPr>
          <p:cNvSpPr/>
          <p:nvPr/>
        </p:nvSpPr>
        <p:spPr>
          <a:xfrm>
            <a:off x="3737886" y="3394440"/>
            <a:ext cx="3484486" cy="216000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마이페이지</a:t>
            </a:r>
          </a:p>
        </p:txBody>
      </p:sp>
      <p:sp>
        <p:nvSpPr>
          <p:cNvPr id="228" name="직사각형 227">
            <a:extLst>
              <a:ext uri="{FF2B5EF4-FFF2-40B4-BE49-F238E27FC236}">
                <a16:creationId xmlns:a16="http://schemas.microsoft.com/office/drawing/2014/main" id="{B05737D7-C723-827C-1A78-DF9207B7C27E}"/>
              </a:ext>
            </a:extLst>
          </p:cNvPr>
          <p:cNvSpPr/>
          <p:nvPr/>
        </p:nvSpPr>
        <p:spPr>
          <a:xfrm>
            <a:off x="3743028" y="3693221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회원 정보</a:t>
            </a:r>
          </a:p>
        </p:txBody>
      </p:sp>
      <p:sp>
        <p:nvSpPr>
          <p:cNvPr id="230" name="직사각형 229">
            <a:extLst>
              <a:ext uri="{FF2B5EF4-FFF2-40B4-BE49-F238E27FC236}">
                <a16:creationId xmlns:a16="http://schemas.microsoft.com/office/drawing/2014/main" id="{7FCF5F10-BEBA-6C49-C430-B4650C5B25EA}"/>
              </a:ext>
            </a:extLst>
          </p:cNvPr>
          <p:cNvSpPr/>
          <p:nvPr/>
        </p:nvSpPr>
        <p:spPr>
          <a:xfrm>
            <a:off x="3748721" y="4204824"/>
            <a:ext cx="1585650" cy="972108"/>
          </a:xfrm>
          <a:prstGeom prst="rect">
            <a:avLst/>
          </a:prstGeom>
          <a:solidFill>
            <a:srgbClr val="BFBFBF"/>
          </a:solidFill>
          <a:ln w="3175">
            <a:solidFill>
              <a:srgbClr val="BFBFBF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231" name="직사각형 230">
            <a:extLst>
              <a:ext uri="{FF2B5EF4-FFF2-40B4-BE49-F238E27FC236}">
                <a16:creationId xmlns:a16="http://schemas.microsoft.com/office/drawing/2014/main" id="{E64F8E74-702C-6337-760E-D5E7D16C6716}"/>
              </a:ext>
            </a:extLst>
          </p:cNvPr>
          <p:cNvSpPr/>
          <p:nvPr/>
        </p:nvSpPr>
        <p:spPr>
          <a:xfrm>
            <a:off x="3748719" y="3988824"/>
            <a:ext cx="1589947" cy="216000"/>
          </a:xfrm>
          <a:prstGeom prst="rect">
            <a:avLst/>
          </a:prstGeom>
          <a:solidFill>
            <a:srgbClr val="7F7F7F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알림</a:t>
            </a:r>
          </a:p>
        </p:txBody>
      </p:sp>
      <p:sp>
        <p:nvSpPr>
          <p:cNvPr id="232" name="직사각형 231">
            <a:extLst>
              <a:ext uri="{FF2B5EF4-FFF2-40B4-BE49-F238E27FC236}">
                <a16:creationId xmlns:a16="http://schemas.microsoft.com/office/drawing/2014/main" id="{4C6AAFE0-24D1-591F-39E9-FA09D25E56CA}"/>
              </a:ext>
            </a:extLst>
          </p:cNvPr>
          <p:cNvSpPr/>
          <p:nvPr/>
        </p:nvSpPr>
        <p:spPr>
          <a:xfrm>
            <a:off x="3815601" y="4281560"/>
            <a:ext cx="1440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알림 내역</a:t>
            </a:r>
          </a:p>
        </p:txBody>
      </p:sp>
      <p:sp>
        <p:nvSpPr>
          <p:cNvPr id="234" name="직사각형 233">
            <a:extLst>
              <a:ext uri="{FF2B5EF4-FFF2-40B4-BE49-F238E27FC236}">
                <a16:creationId xmlns:a16="http://schemas.microsoft.com/office/drawing/2014/main" id="{C3D5EC89-6102-6826-945C-7900116F0337}"/>
              </a:ext>
            </a:extLst>
          </p:cNvPr>
          <p:cNvSpPr/>
          <p:nvPr/>
        </p:nvSpPr>
        <p:spPr>
          <a:xfrm>
            <a:off x="3813865" y="4567621"/>
            <a:ext cx="1440000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문의 내역</a:t>
            </a:r>
          </a:p>
        </p:txBody>
      </p:sp>
      <p:sp>
        <p:nvSpPr>
          <p:cNvPr id="235" name="직사각형 234">
            <a:extLst>
              <a:ext uri="{FF2B5EF4-FFF2-40B4-BE49-F238E27FC236}">
                <a16:creationId xmlns:a16="http://schemas.microsoft.com/office/drawing/2014/main" id="{8089C8E3-9610-9B6B-816E-3D20FD7BE4AE}"/>
              </a:ext>
            </a:extLst>
          </p:cNvPr>
          <p:cNvSpPr/>
          <p:nvPr/>
        </p:nvSpPr>
        <p:spPr>
          <a:xfrm>
            <a:off x="3820720" y="4852920"/>
            <a:ext cx="1440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메신저 기록</a:t>
            </a:r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88850277-71DB-9FFA-7E37-FDA6D39FF35F}"/>
              </a:ext>
            </a:extLst>
          </p:cNvPr>
          <p:cNvSpPr/>
          <p:nvPr/>
        </p:nvSpPr>
        <p:spPr>
          <a:xfrm>
            <a:off x="3735389" y="5460306"/>
            <a:ext cx="1585650" cy="652860"/>
          </a:xfrm>
          <a:prstGeom prst="rect">
            <a:avLst/>
          </a:prstGeom>
          <a:solidFill>
            <a:srgbClr val="BFBFBF"/>
          </a:solidFill>
          <a:ln w="3175">
            <a:solidFill>
              <a:srgbClr val="9DC3E6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241" name="직사각형 240">
            <a:extLst>
              <a:ext uri="{FF2B5EF4-FFF2-40B4-BE49-F238E27FC236}">
                <a16:creationId xmlns:a16="http://schemas.microsoft.com/office/drawing/2014/main" id="{F0A76153-D97E-8030-1255-4242419A0455}"/>
              </a:ext>
            </a:extLst>
          </p:cNvPr>
          <p:cNvSpPr/>
          <p:nvPr/>
        </p:nvSpPr>
        <p:spPr>
          <a:xfrm>
            <a:off x="3735387" y="5244306"/>
            <a:ext cx="1589947" cy="216000"/>
          </a:xfrm>
          <a:prstGeom prst="rect">
            <a:avLst/>
          </a:prstGeom>
          <a:solidFill>
            <a:srgbClr val="7F7F7F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상담 신청 내역</a:t>
            </a:r>
          </a:p>
        </p:txBody>
      </p:sp>
      <p:sp>
        <p:nvSpPr>
          <p:cNvPr id="242" name="직사각형 241">
            <a:extLst>
              <a:ext uri="{FF2B5EF4-FFF2-40B4-BE49-F238E27FC236}">
                <a16:creationId xmlns:a16="http://schemas.microsoft.com/office/drawing/2014/main" id="{5C85C1B6-8C47-B52E-E984-D40D2BD0751E}"/>
              </a:ext>
            </a:extLst>
          </p:cNvPr>
          <p:cNvSpPr/>
          <p:nvPr/>
        </p:nvSpPr>
        <p:spPr>
          <a:xfrm>
            <a:off x="3802269" y="5537042"/>
            <a:ext cx="1440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특허거래전문관 상담 신청 내역</a:t>
            </a:r>
          </a:p>
        </p:txBody>
      </p:sp>
      <p:sp>
        <p:nvSpPr>
          <p:cNvPr id="243" name="직사각형 242">
            <a:extLst>
              <a:ext uri="{FF2B5EF4-FFF2-40B4-BE49-F238E27FC236}">
                <a16:creationId xmlns:a16="http://schemas.microsoft.com/office/drawing/2014/main" id="{078181BB-D252-DBD9-E605-5A979063DA50}"/>
              </a:ext>
            </a:extLst>
          </p:cNvPr>
          <p:cNvSpPr/>
          <p:nvPr/>
        </p:nvSpPr>
        <p:spPr>
          <a:xfrm>
            <a:off x="3800533" y="5823103"/>
            <a:ext cx="1440000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민간</a:t>
            </a:r>
            <a:r>
              <a:rPr lang="en-US" altLang="ko-KR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IP</a:t>
            </a: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거래기관 신청 내역</a:t>
            </a:r>
          </a:p>
        </p:txBody>
      </p:sp>
      <p:grpSp>
        <p:nvGrpSpPr>
          <p:cNvPr id="254" name="그룹 253">
            <a:extLst>
              <a:ext uri="{FF2B5EF4-FFF2-40B4-BE49-F238E27FC236}">
                <a16:creationId xmlns:a16="http://schemas.microsoft.com/office/drawing/2014/main" id="{458EDE1B-26C9-2930-1F9C-B2ADE7466E09}"/>
              </a:ext>
            </a:extLst>
          </p:cNvPr>
          <p:cNvGrpSpPr/>
          <p:nvPr/>
        </p:nvGrpSpPr>
        <p:grpSpPr>
          <a:xfrm>
            <a:off x="5632796" y="3689503"/>
            <a:ext cx="1585651" cy="1729156"/>
            <a:chOff x="7376165" y="5185649"/>
            <a:chExt cx="1585651" cy="1729156"/>
          </a:xfrm>
        </p:grpSpPr>
        <p:sp>
          <p:nvSpPr>
            <p:cNvPr id="246" name="직사각형 245">
              <a:extLst>
                <a:ext uri="{FF2B5EF4-FFF2-40B4-BE49-F238E27FC236}">
                  <a16:creationId xmlns:a16="http://schemas.microsoft.com/office/drawing/2014/main" id="{DE0A2EFA-889F-E164-3400-21B21CA16586}"/>
                </a:ext>
              </a:extLst>
            </p:cNvPr>
            <p:cNvSpPr/>
            <p:nvPr/>
          </p:nvSpPr>
          <p:spPr>
            <a:xfrm>
              <a:off x="7376166" y="5401649"/>
              <a:ext cx="1585650" cy="151315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rgbClr val="BFBFBF"/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 dirty="0">
                <a:latin typeface="+mn-ea"/>
              </a:endParaRPr>
            </a:p>
          </p:txBody>
        </p:sp>
        <p:sp>
          <p:nvSpPr>
            <p:cNvPr id="247" name="직사각형 246">
              <a:extLst>
                <a:ext uri="{FF2B5EF4-FFF2-40B4-BE49-F238E27FC236}">
                  <a16:creationId xmlns:a16="http://schemas.microsoft.com/office/drawing/2014/main" id="{2332714A-604F-E0BA-912A-7795CA517AFE}"/>
                </a:ext>
              </a:extLst>
            </p:cNvPr>
            <p:cNvSpPr/>
            <p:nvPr/>
          </p:nvSpPr>
          <p:spPr>
            <a:xfrm>
              <a:off x="7376165" y="5185649"/>
              <a:ext cx="1585650" cy="21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dirty="0">
                  <a:solidFill>
                    <a:schemeClr val="bg1"/>
                  </a:solidFill>
                  <a:latin typeface="+mn-ea"/>
                </a:rPr>
                <a:t>지식재산 거래 내역</a:t>
              </a:r>
            </a:p>
          </p:txBody>
        </p:sp>
        <p:sp>
          <p:nvSpPr>
            <p:cNvPr id="248" name="직사각형 247">
              <a:extLst>
                <a:ext uri="{FF2B5EF4-FFF2-40B4-BE49-F238E27FC236}">
                  <a16:creationId xmlns:a16="http://schemas.microsoft.com/office/drawing/2014/main" id="{80E4115E-5AA0-4ECC-E4D7-42178ED83405}"/>
                </a:ext>
              </a:extLst>
            </p:cNvPr>
            <p:cNvSpPr/>
            <p:nvPr/>
          </p:nvSpPr>
          <p:spPr>
            <a:xfrm>
              <a:off x="7443046" y="5478385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경매 신청</a:t>
              </a:r>
            </a:p>
          </p:txBody>
        </p:sp>
        <p:sp>
          <p:nvSpPr>
            <p:cNvPr id="250" name="직사각형 249">
              <a:extLst>
                <a:ext uri="{FF2B5EF4-FFF2-40B4-BE49-F238E27FC236}">
                  <a16:creationId xmlns:a16="http://schemas.microsoft.com/office/drawing/2014/main" id="{F47C0876-B416-57E0-74A0-A41C76BC8E7E}"/>
                </a:ext>
              </a:extLst>
            </p:cNvPr>
            <p:cNvSpPr/>
            <p:nvPr/>
          </p:nvSpPr>
          <p:spPr>
            <a:xfrm>
              <a:off x="7441310" y="5769260"/>
              <a:ext cx="1440000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 경매 입찰</a:t>
              </a:r>
            </a:p>
          </p:txBody>
        </p:sp>
        <p:sp>
          <p:nvSpPr>
            <p:cNvPr id="251" name="직사각형 250">
              <a:extLst>
                <a:ext uri="{FF2B5EF4-FFF2-40B4-BE49-F238E27FC236}">
                  <a16:creationId xmlns:a16="http://schemas.microsoft.com/office/drawing/2014/main" id="{471AF7BB-2C30-5E65-9467-BA9F017A1100}"/>
                </a:ext>
              </a:extLst>
            </p:cNvPr>
            <p:cNvSpPr/>
            <p:nvPr/>
          </p:nvSpPr>
          <p:spPr>
            <a:xfrm>
              <a:off x="7441310" y="6059463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 구매</a:t>
              </a:r>
            </a:p>
          </p:txBody>
        </p:sp>
        <p:sp>
          <p:nvSpPr>
            <p:cNvPr id="252" name="직사각형 251">
              <a:extLst>
                <a:ext uri="{FF2B5EF4-FFF2-40B4-BE49-F238E27FC236}">
                  <a16:creationId xmlns:a16="http://schemas.microsoft.com/office/drawing/2014/main" id="{5F159BC6-8482-2E37-119F-6F47B37F3367}"/>
                </a:ext>
              </a:extLst>
            </p:cNvPr>
            <p:cNvSpPr/>
            <p:nvPr/>
          </p:nvSpPr>
          <p:spPr>
            <a:xfrm>
              <a:off x="7441310" y="6347495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 판매</a:t>
              </a:r>
            </a:p>
          </p:txBody>
        </p:sp>
        <p:sp>
          <p:nvSpPr>
            <p:cNvPr id="253" name="직사각형 252">
              <a:extLst>
                <a:ext uri="{FF2B5EF4-FFF2-40B4-BE49-F238E27FC236}">
                  <a16:creationId xmlns:a16="http://schemas.microsoft.com/office/drawing/2014/main" id="{CED31534-F003-0772-E61A-DE341998207E}"/>
                </a:ext>
              </a:extLst>
            </p:cNvPr>
            <p:cNvSpPr/>
            <p:nvPr/>
          </p:nvSpPr>
          <p:spPr>
            <a:xfrm>
              <a:off x="7441310" y="6635527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국유특허 수의 계약</a:t>
              </a:r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6C02D379-C8CC-7820-7EB0-325290DB275B}"/>
              </a:ext>
            </a:extLst>
          </p:cNvPr>
          <p:cNvGrpSpPr/>
          <p:nvPr/>
        </p:nvGrpSpPr>
        <p:grpSpPr>
          <a:xfrm>
            <a:off x="176020" y="1237955"/>
            <a:ext cx="1589947" cy="903569"/>
            <a:chOff x="177402" y="1806874"/>
            <a:chExt cx="1589947" cy="903569"/>
          </a:xfrm>
        </p:grpSpPr>
        <p:sp>
          <p:nvSpPr>
            <p:cNvPr id="86" name="직사각형 85">
              <a:extLst>
                <a:ext uri="{FF2B5EF4-FFF2-40B4-BE49-F238E27FC236}">
                  <a16:creationId xmlns:a16="http://schemas.microsoft.com/office/drawing/2014/main" id="{8ECEAD54-9FA3-E819-14B2-6F5E1947338A}"/>
                </a:ext>
              </a:extLst>
            </p:cNvPr>
            <p:cNvSpPr/>
            <p:nvPr/>
          </p:nvSpPr>
          <p:spPr>
            <a:xfrm>
              <a:off x="177404" y="2022874"/>
              <a:ext cx="1585650" cy="68756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rgbClr val="BFBFBF"/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sp>
          <p:nvSpPr>
            <p:cNvPr id="87" name="직사각형 86">
              <a:extLst>
                <a:ext uri="{FF2B5EF4-FFF2-40B4-BE49-F238E27FC236}">
                  <a16:creationId xmlns:a16="http://schemas.microsoft.com/office/drawing/2014/main" id="{526B4C01-116D-FAFC-4238-BE77076DEDFA}"/>
                </a:ext>
              </a:extLst>
            </p:cNvPr>
            <p:cNvSpPr/>
            <p:nvPr/>
          </p:nvSpPr>
          <p:spPr>
            <a:xfrm>
              <a:off x="177402" y="1806874"/>
              <a:ext cx="1589947" cy="21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dirty="0">
                  <a:solidFill>
                    <a:schemeClr val="bg1"/>
                  </a:solidFill>
                  <a:latin typeface="+mn-ea"/>
                </a:rPr>
                <a:t>지식재산거래소</a:t>
              </a:r>
            </a:p>
          </p:txBody>
        </p:sp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B3AB2A4E-3CF0-70C8-8F35-463AB141846C}"/>
                </a:ext>
              </a:extLst>
            </p:cNvPr>
            <p:cNvSpPr/>
            <p:nvPr/>
          </p:nvSpPr>
          <p:spPr>
            <a:xfrm>
              <a:off x="244284" y="2099610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지식재산거래소 소개</a:t>
              </a:r>
            </a:p>
          </p:txBody>
        </p:sp>
        <p:sp>
          <p:nvSpPr>
            <p:cNvPr id="89" name="직사각형 88">
              <a:extLst>
                <a:ext uri="{FF2B5EF4-FFF2-40B4-BE49-F238E27FC236}">
                  <a16:creationId xmlns:a16="http://schemas.microsoft.com/office/drawing/2014/main" id="{B85CABC4-197F-5290-8BC9-03B320C36798}"/>
                </a:ext>
              </a:extLst>
            </p:cNvPr>
            <p:cNvSpPr/>
            <p:nvPr/>
          </p:nvSpPr>
          <p:spPr>
            <a:xfrm>
              <a:off x="244284" y="2387642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ko-KR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IP-MARKET </a:t>
              </a: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소개</a:t>
              </a:r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6C02D379-C8CC-7820-7EB0-325290DB275B}"/>
              </a:ext>
            </a:extLst>
          </p:cNvPr>
          <p:cNvGrpSpPr/>
          <p:nvPr/>
        </p:nvGrpSpPr>
        <p:grpSpPr>
          <a:xfrm>
            <a:off x="171725" y="2265030"/>
            <a:ext cx="1589947" cy="903569"/>
            <a:chOff x="177402" y="1806874"/>
            <a:chExt cx="1589947" cy="903569"/>
          </a:xfrm>
        </p:grpSpPr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id="{8ECEAD54-9FA3-E819-14B2-6F5E1947338A}"/>
                </a:ext>
              </a:extLst>
            </p:cNvPr>
            <p:cNvSpPr/>
            <p:nvPr/>
          </p:nvSpPr>
          <p:spPr>
            <a:xfrm>
              <a:off x="177404" y="2022874"/>
              <a:ext cx="1585650" cy="68756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rgbClr val="BFBFBF"/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526B4C01-116D-FAFC-4238-BE77076DEDFA}"/>
                </a:ext>
              </a:extLst>
            </p:cNvPr>
            <p:cNvSpPr/>
            <p:nvPr/>
          </p:nvSpPr>
          <p:spPr>
            <a:xfrm>
              <a:off x="177402" y="1806874"/>
              <a:ext cx="1589947" cy="21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ko-KR" sz="900" b="1" dirty="0">
                  <a:solidFill>
                    <a:schemeClr val="bg1"/>
                  </a:solidFill>
                  <a:latin typeface="+mn-ea"/>
                </a:rPr>
                <a:t>IP-MARKET 100%</a:t>
              </a:r>
              <a:r>
                <a:rPr lang="ko-KR" altLang="en-US" sz="900" b="1" dirty="0">
                  <a:solidFill>
                    <a:schemeClr val="bg1"/>
                  </a:solidFill>
                  <a:latin typeface="+mn-ea"/>
                </a:rPr>
                <a:t>활용하기</a:t>
              </a:r>
            </a:p>
          </p:txBody>
        </p:sp>
        <p:sp>
          <p:nvSpPr>
            <p:cNvPr id="97" name="직사각형 96">
              <a:extLst>
                <a:ext uri="{FF2B5EF4-FFF2-40B4-BE49-F238E27FC236}">
                  <a16:creationId xmlns:a16="http://schemas.microsoft.com/office/drawing/2014/main" id="{B3AB2A4E-3CF0-70C8-8F35-463AB141846C}"/>
                </a:ext>
              </a:extLst>
            </p:cNvPr>
            <p:cNvSpPr/>
            <p:nvPr/>
          </p:nvSpPr>
          <p:spPr>
            <a:xfrm>
              <a:off x="244284" y="2099610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사용 안내 영상</a:t>
              </a:r>
            </a:p>
          </p:txBody>
        </p:sp>
        <p:sp>
          <p:nvSpPr>
            <p:cNvPr id="98" name="직사각형 97">
              <a:extLst>
                <a:ext uri="{FF2B5EF4-FFF2-40B4-BE49-F238E27FC236}">
                  <a16:creationId xmlns:a16="http://schemas.microsoft.com/office/drawing/2014/main" id="{B85CABC4-197F-5290-8BC9-03B320C36798}"/>
                </a:ext>
              </a:extLst>
            </p:cNvPr>
            <p:cNvSpPr/>
            <p:nvPr/>
          </p:nvSpPr>
          <p:spPr>
            <a:xfrm>
              <a:off x="244284" y="2387642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ko-KR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IP-MARKET </a:t>
              </a: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사용자 매뉴얼</a:t>
              </a: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6C02D379-C8CC-7820-7EB0-325290DB275B}"/>
              </a:ext>
            </a:extLst>
          </p:cNvPr>
          <p:cNvGrpSpPr/>
          <p:nvPr/>
        </p:nvGrpSpPr>
        <p:grpSpPr>
          <a:xfrm>
            <a:off x="7371586" y="1211830"/>
            <a:ext cx="1590566" cy="903569"/>
            <a:chOff x="177402" y="1806874"/>
            <a:chExt cx="1590566" cy="903569"/>
          </a:xfrm>
        </p:grpSpPr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8ECEAD54-9FA3-E819-14B2-6F5E1947338A}"/>
                </a:ext>
              </a:extLst>
            </p:cNvPr>
            <p:cNvSpPr/>
            <p:nvPr/>
          </p:nvSpPr>
          <p:spPr>
            <a:xfrm>
              <a:off x="177403" y="2022874"/>
              <a:ext cx="1590565" cy="68756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rgbClr val="BFBFBF"/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sp>
          <p:nvSpPr>
            <p:cNvPr id="102" name="직사각형 101">
              <a:extLst>
                <a:ext uri="{FF2B5EF4-FFF2-40B4-BE49-F238E27FC236}">
                  <a16:creationId xmlns:a16="http://schemas.microsoft.com/office/drawing/2014/main" id="{526B4C01-116D-FAFC-4238-BE77076DEDFA}"/>
                </a:ext>
              </a:extLst>
            </p:cNvPr>
            <p:cNvSpPr/>
            <p:nvPr/>
          </p:nvSpPr>
          <p:spPr>
            <a:xfrm>
              <a:off x="177402" y="1806874"/>
              <a:ext cx="1589947" cy="21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dirty="0">
                  <a:solidFill>
                    <a:schemeClr val="bg1"/>
                  </a:solidFill>
                  <a:latin typeface="+mn-ea"/>
                </a:rPr>
                <a:t>지식재산 거래 지원</a:t>
              </a:r>
            </a:p>
          </p:txBody>
        </p:sp>
        <p:sp>
          <p:nvSpPr>
            <p:cNvPr id="103" name="직사각형 102">
              <a:extLst>
                <a:ext uri="{FF2B5EF4-FFF2-40B4-BE49-F238E27FC236}">
                  <a16:creationId xmlns:a16="http://schemas.microsoft.com/office/drawing/2014/main" id="{B3AB2A4E-3CF0-70C8-8F35-463AB141846C}"/>
                </a:ext>
              </a:extLst>
            </p:cNvPr>
            <p:cNvSpPr/>
            <p:nvPr/>
          </p:nvSpPr>
          <p:spPr>
            <a:xfrm>
              <a:off x="244284" y="2099610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아이디어로</a:t>
              </a:r>
              <a:r>
                <a:rPr lang="en-US" altLang="ko-KR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(IDEARO) </a:t>
              </a: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소개</a:t>
              </a:r>
            </a:p>
          </p:txBody>
        </p:sp>
        <p:sp>
          <p:nvSpPr>
            <p:cNvPr id="104" name="직사각형 103">
              <a:extLst>
                <a:ext uri="{FF2B5EF4-FFF2-40B4-BE49-F238E27FC236}">
                  <a16:creationId xmlns:a16="http://schemas.microsoft.com/office/drawing/2014/main" id="{B85CABC4-197F-5290-8BC9-03B320C36798}"/>
                </a:ext>
              </a:extLst>
            </p:cNvPr>
            <p:cNvSpPr/>
            <p:nvPr/>
          </p:nvSpPr>
          <p:spPr>
            <a:xfrm>
              <a:off x="244284" y="2387642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아이디어로</a:t>
              </a:r>
              <a:r>
                <a:rPr lang="en-US" altLang="ko-KR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(IDEARO) </a:t>
              </a: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활용법</a:t>
              </a:r>
            </a:p>
          </p:txBody>
        </p:sp>
      </p:grp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CCCAE214-558B-63C0-91C2-A810552568A0}"/>
              </a:ext>
            </a:extLst>
          </p:cNvPr>
          <p:cNvSpPr/>
          <p:nvPr/>
        </p:nvSpPr>
        <p:spPr>
          <a:xfrm>
            <a:off x="7371588" y="2828498"/>
            <a:ext cx="1584000" cy="216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특허 분석평가 시스템</a:t>
            </a: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88850277-71DB-9FFA-7E37-FDA6D39FF35F}"/>
              </a:ext>
            </a:extLst>
          </p:cNvPr>
          <p:cNvSpPr/>
          <p:nvPr/>
        </p:nvSpPr>
        <p:spPr>
          <a:xfrm>
            <a:off x="7365641" y="3394440"/>
            <a:ext cx="1589947" cy="652860"/>
          </a:xfrm>
          <a:prstGeom prst="rect">
            <a:avLst/>
          </a:prstGeom>
          <a:solidFill>
            <a:srgbClr val="BFBFBF"/>
          </a:solidFill>
          <a:ln w="3175"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F0A76153-D97E-8030-1255-4242419A0455}"/>
              </a:ext>
            </a:extLst>
          </p:cNvPr>
          <p:cNvSpPr/>
          <p:nvPr/>
        </p:nvSpPr>
        <p:spPr>
          <a:xfrm>
            <a:off x="7365639" y="3178440"/>
            <a:ext cx="1589947" cy="216000"/>
          </a:xfrm>
          <a:prstGeom prst="rect">
            <a:avLst/>
          </a:prstGeom>
          <a:solidFill>
            <a:srgbClr val="7F7F7F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상표 거래 지원</a:t>
            </a: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76A09449-A1FC-8762-CAF6-42235EF0E543}"/>
              </a:ext>
            </a:extLst>
          </p:cNvPr>
          <p:cNvGrpSpPr/>
          <p:nvPr/>
        </p:nvGrpSpPr>
        <p:grpSpPr>
          <a:xfrm>
            <a:off x="1932707" y="1237955"/>
            <a:ext cx="1589947" cy="1614569"/>
            <a:chOff x="177402" y="1806874"/>
            <a:chExt cx="1589947" cy="1838150"/>
          </a:xfrm>
        </p:grpSpPr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29843500-83A2-1E78-B2DB-DF21FA382613}"/>
                </a:ext>
              </a:extLst>
            </p:cNvPr>
            <p:cNvSpPr/>
            <p:nvPr/>
          </p:nvSpPr>
          <p:spPr>
            <a:xfrm>
              <a:off x="177404" y="2022874"/>
              <a:ext cx="1585650" cy="162215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rgbClr val="BFBFBF"/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9A1865D2-A04F-EB22-B194-24EE30CFAABC}"/>
                </a:ext>
              </a:extLst>
            </p:cNvPr>
            <p:cNvSpPr/>
            <p:nvPr/>
          </p:nvSpPr>
          <p:spPr>
            <a:xfrm>
              <a:off x="177402" y="1806874"/>
              <a:ext cx="1589947" cy="21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dirty="0">
                  <a:solidFill>
                    <a:schemeClr val="bg1"/>
                  </a:solidFill>
                  <a:latin typeface="+mn-ea"/>
                </a:rPr>
                <a:t>지식재산 구입하기</a:t>
              </a:r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EB6107C5-1698-0B42-2AF8-29FD78ED7D0F}"/>
                </a:ext>
              </a:extLst>
            </p:cNvPr>
            <p:cNvSpPr/>
            <p:nvPr/>
          </p:nvSpPr>
          <p:spPr>
            <a:xfrm>
              <a:off x="244284" y="2099610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구매가능 지식재산</a:t>
              </a:r>
            </a:p>
          </p:txBody>
        </p:sp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E98483F8-B142-94D8-D4E4-BF868A9389FD}"/>
                </a:ext>
              </a:extLst>
            </p:cNvPr>
            <p:cNvSpPr/>
            <p:nvPr/>
          </p:nvSpPr>
          <p:spPr>
            <a:xfrm>
              <a:off x="244284" y="2387642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 경매입찰</a:t>
              </a:r>
            </a:p>
          </p:txBody>
        </p:sp>
        <p:sp>
          <p:nvSpPr>
            <p:cNvPr id="70" name="직사각형 69">
              <a:extLst>
                <a:ext uri="{FF2B5EF4-FFF2-40B4-BE49-F238E27FC236}">
                  <a16:creationId xmlns:a16="http://schemas.microsoft.com/office/drawing/2014/main" id="{DA77A199-74E8-A65B-BE56-D8E0A84DB81F}"/>
                </a:ext>
              </a:extLst>
            </p:cNvPr>
            <p:cNvSpPr/>
            <p:nvPr/>
          </p:nvSpPr>
          <p:spPr>
            <a:xfrm>
              <a:off x="242548" y="2670945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국유특허 기술이전</a:t>
              </a:r>
            </a:p>
          </p:txBody>
        </p:sp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99EF20BD-74C1-3D0D-46AF-73F9D2BD9C44}"/>
                </a:ext>
              </a:extLst>
            </p:cNvPr>
            <p:cNvSpPr/>
            <p:nvPr/>
          </p:nvSpPr>
          <p:spPr>
            <a:xfrm>
              <a:off x="242548" y="2958525"/>
              <a:ext cx="1440000" cy="3624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국방기술거래장터</a:t>
              </a:r>
              <a:r>
                <a:rPr lang="en-US" altLang="ko-KR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 </a:t>
              </a: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판매 </a:t>
              </a:r>
              <a:endParaRPr lang="en-US" altLang="ko-KR" sz="800" b="1" dirty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 재산</a:t>
              </a:r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076BBB37-EF32-C198-4908-52C8B1DD36DF}"/>
                </a:ext>
              </a:extLst>
            </p:cNvPr>
            <p:cNvSpPr/>
            <p:nvPr/>
          </p:nvSpPr>
          <p:spPr>
            <a:xfrm>
              <a:off x="249403" y="3374057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우수기술 둘러보기</a:t>
              </a: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6C02D379-C8CC-7820-7EB0-325290DB275B}"/>
              </a:ext>
            </a:extLst>
          </p:cNvPr>
          <p:cNvGrpSpPr/>
          <p:nvPr/>
        </p:nvGrpSpPr>
        <p:grpSpPr>
          <a:xfrm>
            <a:off x="1932707" y="2911492"/>
            <a:ext cx="1589948" cy="749361"/>
            <a:chOff x="177402" y="1806874"/>
            <a:chExt cx="1589948" cy="903569"/>
          </a:xfrm>
        </p:grpSpPr>
        <p:sp>
          <p:nvSpPr>
            <p:cNvPr id="80" name="직사각형 79">
              <a:extLst>
                <a:ext uri="{FF2B5EF4-FFF2-40B4-BE49-F238E27FC236}">
                  <a16:creationId xmlns:a16="http://schemas.microsoft.com/office/drawing/2014/main" id="{8ECEAD54-9FA3-E819-14B2-6F5E1947338A}"/>
                </a:ext>
              </a:extLst>
            </p:cNvPr>
            <p:cNvSpPr/>
            <p:nvPr/>
          </p:nvSpPr>
          <p:spPr>
            <a:xfrm>
              <a:off x="177404" y="2022874"/>
              <a:ext cx="1589946" cy="68756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rgbClr val="BFBFBF"/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526B4C01-116D-FAFC-4238-BE77076DEDFA}"/>
                </a:ext>
              </a:extLst>
            </p:cNvPr>
            <p:cNvSpPr/>
            <p:nvPr/>
          </p:nvSpPr>
          <p:spPr>
            <a:xfrm>
              <a:off x="177402" y="1806874"/>
              <a:ext cx="1589947" cy="21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dirty="0">
                  <a:solidFill>
                    <a:schemeClr val="bg1"/>
                  </a:solidFill>
                  <a:latin typeface="+mn-ea"/>
                </a:rPr>
                <a:t>지식재산 판매하기</a:t>
              </a:r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B3AB2A4E-3CF0-70C8-8F35-463AB141846C}"/>
                </a:ext>
              </a:extLst>
            </p:cNvPr>
            <p:cNvSpPr/>
            <p:nvPr/>
          </p:nvSpPr>
          <p:spPr>
            <a:xfrm>
              <a:off x="244284" y="2099610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 판매등록</a:t>
              </a:r>
            </a:p>
          </p:txBody>
        </p:sp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B85CABC4-197F-5290-8BC9-03B320C36798}"/>
                </a:ext>
              </a:extLst>
            </p:cNvPr>
            <p:cNvSpPr/>
            <p:nvPr/>
          </p:nvSpPr>
          <p:spPr>
            <a:xfrm>
              <a:off x="244284" y="2387642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지식재산 수요정보</a:t>
              </a: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663217D4-514C-6174-46C0-DE5B8B4F9D26}"/>
              </a:ext>
            </a:extLst>
          </p:cNvPr>
          <p:cNvGrpSpPr/>
          <p:nvPr/>
        </p:nvGrpSpPr>
        <p:grpSpPr>
          <a:xfrm>
            <a:off x="1932708" y="3712264"/>
            <a:ext cx="1594717" cy="728462"/>
            <a:chOff x="177403" y="1806874"/>
            <a:chExt cx="1585651" cy="931182"/>
          </a:xfrm>
        </p:grpSpPr>
        <p:sp>
          <p:nvSpPr>
            <p:cNvPr id="105" name="직사각형 104">
              <a:extLst>
                <a:ext uri="{FF2B5EF4-FFF2-40B4-BE49-F238E27FC236}">
                  <a16:creationId xmlns:a16="http://schemas.microsoft.com/office/drawing/2014/main" id="{1B861827-4982-471F-F988-5C8E89329271}"/>
                </a:ext>
              </a:extLst>
            </p:cNvPr>
            <p:cNvSpPr/>
            <p:nvPr/>
          </p:nvSpPr>
          <p:spPr>
            <a:xfrm>
              <a:off x="177404" y="2022874"/>
              <a:ext cx="1585650" cy="71518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rgbClr val="BFBFBF"/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sp>
          <p:nvSpPr>
            <p:cNvPr id="111" name="직사각형 110">
              <a:extLst>
                <a:ext uri="{FF2B5EF4-FFF2-40B4-BE49-F238E27FC236}">
                  <a16:creationId xmlns:a16="http://schemas.microsoft.com/office/drawing/2014/main" id="{AB99706F-6D4D-64E1-0236-8F20461C9078}"/>
                </a:ext>
              </a:extLst>
            </p:cNvPr>
            <p:cNvSpPr/>
            <p:nvPr/>
          </p:nvSpPr>
          <p:spPr>
            <a:xfrm>
              <a:off x="177403" y="1806874"/>
              <a:ext cx="1584000" cy="216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900" b="1" dirty="0" err="1">
                  <a:solidFill>
                    <a:schemeClr val="bg1"/>
                  </a:solidFill>
                  <a:latin typeface="+mn-ea"/>
                </a:rPr>
                <a:t>무료나눔</a:t>
              </a:r>
              <a:endParaRPr lang="ko-KR" altLang="en-US" sz="9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49" name="직사각형 148">
              <a:extLst>
                <a:ext uri="{FF2B5EF4-FFF2-40B4-BE49-F238E27FC236}">
                  <a16:creationId xmlns:a16="http://schemas.microsoft.com/office/drawing/2014/main" id="{8E53F233-41C5-69BA-51CA-8D2812A08E14}"/>
                </a:ext>
              </a:extLst>
            </p:cNvPr>
            <p:cNvSpPr/>
            <p:nvPr/>
          </p:nvSpPr>
          <p:spPr>
            <a:xfrm>
              <a:off x="244284" y="2099610"/>
              <a:ext cx="1440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 err="1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무료나눔이란</a:t>
              </a:r>
              <a:r>
                <a:rPr lang="en-US" altLang="ko-KR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?</a:t>
              </a:r>
              <a:endPara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150" name="직사각형 149">
              <a:extLst>
                <a:ext uri="{FF2B5EF4-FFF2-40B4-BE49-F238E27FC236}">
                  <a16:creationId xmlns:a16="http://schemas.microsoft.com/office/drawing/2014/main" id="{7F312534-CD27-6009-B134-CAEC41B1DD16}"/>
                </a:ext>
              </a:extLst>
            </p:cNvPr>
            <p:cNvSpPr/>
            <p:nvPr/>
          </p:nvSpPr>
          <p:spPr>
            <a:xfrm>
              <a:off x="244284" y="2387642"/>
              <a:ext cx="1440000" cy="25461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 b="1" dirty="0" err="1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무료나눔</a:t>
              </a:r>
              <a:r>
                <a:rPr lang="ko-KR" altLang="en-US" sz="80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 기술 확인하기</a:t>
              </a:r>
            </a:p>
          </p:txBody>
        </p:sp>
      </p:grp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F0004411-DC7F-14B7-37EC-C7C5052527F3}"/>
              </a:ext>
            </a:extLst>
          </p:cNvPr>
          <p:cNvSpPr/>
          <p:nvPr/>
        </p:nvSpPr>
        <p:spPr>
          <a:xfrm>
            <a:off x="1940307" y="6340678"/>
            <a:ext cx="1584000" cy="18972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특허거래전문관</a:t>
            </a:r>
          </a:p>
        </p:txBody>
      </p:sp>
      <p:sp>
        <p:nvSpPr>
          <p:cNvPr id="157" name="직사각형 156">
            <a:extLst>
              <a:ext uri="{FF2B5EF4-FFF2-40B4-BE49-F238E27FC236}">
                <a16:creationId xmlns:a16="http://schemas.microsoft.com/office/drawing/2014/main" id="{29582C21-2B6F-72F6-D3D1-CC7C24BAA77E}"/>
              </a:ext>
            </a:extLst>
          </p:cNvPr>
          <p:cNvSpPr/>
          <p:nvPr/>
        </p:nvSpPr>
        <p:spPr>
          <a:xfrm>
            <a:off x="1946087" y="6594709"/>
            <a:ext cx="1584000" cy="18972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민간</a:t>
            </a:r>
            <a:r>
              <a:rPr lang="en-US" altLang="ko-KR" sz="900" b="1" dirty="0">
                <a:solidFill>
                  <a:schemeClr val="bg1"/>
                </a:solidFill>
                <a:latin typeface="+mn-ea"/>
              </a:rPr>
              <a:t>IP</a:t>
            </a: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거래기관</a:t>
            </a:r>
          </a:p>
        </p:txBody>
      </p:sp>
      <p:sp>
        <p:nvSpPr>
          <p:cNvPr id="182" name="직사각형 181">
            <a:extLst>
              <a:ext uri="{FF2B5EF4-FFF2-40B4-BE49-F238E27FC236}">
                <a16:creationId xmlns:a16="http://schemas.microsoft.com/office/drawing/2014/main" id="{8592FDA0-93D2-99C1-CE04-0DB6D0DAC8B4}"/>
              </a:ext>
            </a:extLst>
          </p:cNvPr>
          <p:cNvSpPr/>
          <p:nvPr/>
        </p:nvSpPr>
        <p:spPr>
          <a:xfrm>
            <a:off x="1946087" y="5964358"/>
            <a:ext cx="1584000" cy="32153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IP</a:t>
            </a:r>
            <a:r>
              <a:rPr lang="ko-KR" altLang="en-US" sz="800" b="1" dirty="0">
                <a:solidFill>
                  <a:schemeClr val="bg1"/>
                </a:solidFill>
                <a:latin typeface="+mn-ea"/>
              </a:rPr>
              <a:t>컨퍼런스</a:t>
            </a:r>
            <a:endParaRPr lang="en-US" altLang="ko-KR" sz="8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30000"/>
              </a:lnSpc>
            </a:pPr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[</a:t>
            </a:r>
            <a:r>
              <a:rPr lang="ko-KR" altLang="en-US" sz="800" b="1" dirty="0">
                <a:solidFill>
                  <a:schemeClr val="bg1"/>
                </a:solidFill>
                <a:latin typeface="+mn-ea"/>
              </a:rPr>
              <a:t>마케팅 대상 기술 확인하기</a:t>
            </a:r>
            <a:r>
              <a:rPr lang="en-US" altLang="ko-KR" sz="800" b="1" dirty="0">
                <a:solidFill>
                  <a:schemeClr val="bg1"/>
                </a:solidFill>
                <a:latin typeface="+mn-ea"/>
              </a:rPr>
              <a:t>]</a:t>
            </a:r>
            <a:endParaRPr lang="ko-KR" altLang="en-US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E64F8E74-702C-6337-760E-D5E7D16C6716}"/>
              </a:ext>
            </a:extLst>
          </p:cNvPr>
          <p:cNvSpPr/>
          <p:nvPr/>
        </p:nvSpPr>
        <p:spPr>
          <a:xfrm>
            <a:off x="1938655" y="4560767"/>
            <a:ext cx="1589947" cy="189727"/>
          </a:xfrm>
          <a:prstGeom prst="rect">
            <a:avLst/>
          </a:prstGeom>
          <a:solidFill>
            <a:srgbClr val="7F7F7F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전자 계약 체결 시스템</a:t>
            </a: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C3D5EC89-6102-6826-945C-7900116F0337}"/>
              </a:ext>
            </a:extLst>
          </p:cNvPr>
          <p:cNvSpPr/>
          <p:nvPr/>
        </p:nvSpPr>
        <p:spPr>
          <a:xfrm>
            <a:off x="2003801" y="5334721"/>
            <a:ext cx="1440000" cy="18972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협상</a:t>
            </a:r>
            <a:r>
              <a:rPr lang="en-US" altLang="ko-KR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/</a:t>
            </a: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체결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446B452-9B8E-1EE9-A2B1-4AFC3C78B9F6}"/>
              </a:ext>
            </a:extLst>
          </p:cNvPr>
          <p:cNvSpPr/>
          <p:nvPr/>
        </p:nvSpPr>
        <p:spPr>
          <a:xfrm>
            <a:off x="2008050" y="5591850"/>
            <a:ext cx="1440000" cy="18972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체결 완료</a:t>
            </a: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078181BB-D252-DBD9-E605-5A979063DA50}"/>
              </a:ext>
            </a:extLst>
          </p:cNvPr>
          <p:cNvSpPr/>
          <p:nvPr/>
        </p:nvSpPr>
        <p:spPr>
          <a:xfrm>
            <a:off x="7430785" y="3757237"/>
            <a:ext cx="1440000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상표 가치 평가 간이 계산기</a:t>
            </a: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5C85C1B6-8C47-B52E-E984-D40D2BD0751E}"/>
              </a:ext>
            </a:extLst>
          </p:cNvPr>
          <p:cNvSpPr/>
          <p:nvPr/>
        </p:nvSpPr>
        <p:spPr>
          <a:xfrm>
            <a:off x="7432521" y="3471176"/>
            <a:ext cx="1440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상표 거래 및 분쟁 사례</a:t>
            </a: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4C6AAFE0-24D1-591F-39E9-FA09D25E56CA}"/>
              </a:ext>
            </a:extLst>
          </p:cNvPr>
          <p:cNvSpPr/>
          <p:nvPr/>
        </p:nvSpPr>
        <p:spPr>
          <a:xfrm>
            <a:off x="2005537" y="5083454"/>
            <a:ext cx="1440000" cy="18972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계약 요청 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6CC694F-DD0C-047A-11FA-5E6AD9E1BCC5}"/>
              </a:ext>
            </a:extLst>
          </p:cNvPr>
          <p:cNvSpPr/>
          <p:nvPr/>
        </p:nvSpPr>
        <p:spPr>
          <a:xfrm>
            <a:off x="2008204" y="4816864"/>
            <a:ext cx="1440000" cy="18972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전자계약 </a:t>
            </a:r>
            <a:r>
              <a:rPr lang="ko-KR" altLang="en-US" sz="800" b="1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체결시스템이란</a:t>
            </a:r>
            <a:r>
              <a:rPr lang="en-US" altLang="ko-KR" sz="8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?</a:t>
            </a:r>
            <a:endParaRPr lang="ko-KR" altLang="en-US" sz="8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C610641-AC5C-FFEF-D703-FA14D2F2085C}"/>
              </a:ext>
            </a:extLst>
          </p:cNvPr>
          <p:cNvSpPr/>
          <p:nvPr/>
        </p:nvSpPr>
        <p:spPr>
          <a:xfrm>
            <a:off x="755576" y="660300"/>
            <a:ext cx="575617" cy="14448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1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B95333-B3DC-F29E-3D5D-52C2945110D1}"/>
              </a:ext>
            </a:extLst>
          </p:cNvPr>
          <p:cNvSpPr txBox="1"/>
          <p:nvPr/>
        </p:nvSpPr>
        <p:spPr>
          <a:xfrm>
            <a:off x="190956" y="666283"/>
            <a:ext cx="895355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2DEPTH :                             3DEPTH :                            4DEPTH :                              </a:t>
            </a:r>
            <a:r>
              <a: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                                             </a:t>
            </a:r>
            <a:r>
              <a: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</a:t>
            </a:r>
            <a:endParaRPr lang="ko-KR" altLang="en-US" sz="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5A36543-7449-A35F-2F75-E93E47B9C860}"/>
              </a:ext>
            </a:extLst>
          </p:cNvPr>
          <p:cNvSpPr/>
          <p:nvPr/>
        </p:nvSpPr>
        <p:spPr>
          <a:xfrm>
            <a:off x="2448962" y="656692"/>
            <a:ext cx="682878" cy="14809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94230A8-2FD6-E0B5-6DDF-D49ED87D7947}"/>
              </a:ext>
            </a:extLst>
          </p:cNvPr>
          <p:cNvSpPr/>
          <p:nvPr/>
        </p:nvSpPr>
        <p:spPr>
          <a:xfrm>
            <a:off x="4067944" y="660300"/>
            <a:ext cx="682877" cy="146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1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FA2C875-1D68-F3D9-EF59-827CD85667B8}"/>
              </a:ext>
            </a:extLst>
          </p:cNvPr>
          <p:cNvSpPr/>
          <p:nvPr/>
        </p:nvSpPr>
        <p:spPr>
          <a:xfrm>
            <a:off x="1938655" y="947727"/>
            <a:ext cx="1584000" cy="216000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지식재산 거래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5B40F02-CD3B-A3D1-0DF8-C7546DFB01C0}"/>
              </a:ext>
            </a:extLst>
          </p:cNvPr>
          <p:cNvSpPr/>
          <p:nvPr/>
        </p:nvSpPr>
        <p:spPr>
          <a:xfrm>
            <a:off x="3741334" y="946287"/>
            <a:ext cx="1584000" cy="216000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지식재산 금융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4B2EA52-C590-7BE1-B18F-8A30E784E1D6}"/>
              </a:ext>
            </a:extLst>
          </p:cNvPr>
          <p:cNvSpPr/>
          <p:nvPr/>
        </p:nvSpPr>
        <p:spPr>
          <a:xfrm>
            <a:off x="5632796" y="946287"/>
            <a:ext cx="1584000" cy="216000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지식재산 가치평가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EF9270C-9F79-C589-7A5B-CC1F43B70C75}"/>
              </a:ext>
            </a:extLst>
          </p:cNvPr>
          <p:cNvSpPr/>
          <p:nvPr/>
        </p:nvSpPr>
        <p:spPr>
          <a:xfrm>
            <a:off x="7371586" y="944724"/>
            <a:ext cx="1584000" cy="216000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지식재산 사업화</a:t>
            </a:r>
            <a:r>
              <a:rPr lang="en-US" altLang="ko-KR" sz="900" b="1" dirty="0">
                <a:solidFill>
                  <a:schemeClr val="bg1"/>
                </a:solidFill>
                <a:latin typeface="+mn-ea"/>
              </a:rPr>
              <a:t>/</a:t>
            </a: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활용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FCDE731-A03E-FA54-90C0-9C5790717ADF}"/>
              </a:ext>
            </a:extLst>
          </p:cNvPr>
          <p:cNvSpPr/>
          <p:nvPr/>
        </p:nvSpPr>
        <p:spPr>
          <a:xfrm>
            <a:off x="178183" y="946287"/>
            <a:ext cx="1592310" cy="217440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900" b="1" dirty="0">
                <a:solidFill>
                  <a:schemeClr val="bg1"/>
                </a:solidFill>
                <a:latin typeface="+mn-ea"/>
              </a:rPr>
              <a:t>IP-MARKET</a:t>
            </a:r>
          </a:p>
        </p:txBody>
      </p:sp>
    </p:spTree>
    <p:extLst>
      <p:ext uri="{BB962C8B-B14F-4D97-AF65-F5344CB8AC3E}">
        <p14:creationId xmlns:p14="http://schemas.microsoft.com/office/powerpoint/2010/main" val="3558965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C73BDFD-8AF6-48B9-BA77-AC3FBE8C21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331" b="48625"/>
          <a:stretch/>
        </p:blipFill>
        <p:spPr>
          <a:xfrm>
            <a:off x="376145" y="3925346"/>
            <a:ext cx="4175956" cy="2642479"/>
          </a:xfrm>
          <a:prstGeom prst="rect">
            <a:avLst/>
          </a:prstGeom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934740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수요자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공급자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관계자들이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수정 요청을 한 경우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하단 표 영역에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요청 내용 확인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버튼이 활성화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되며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just">
                        <a:buNone/>
                      </a:pP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   이 버튼을 선택 시 해당 관련 대상자가 작성한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수정 요청 내용을 확인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하실 수 있습니다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수요자는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수정 요청 내용을 확인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후 수정된 계약서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PDF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문서를 등록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후 하단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수정하기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하여 줍니다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수정이 이루어진 경우 모든 계약 관련 대상자들은 다시 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확인 완료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절차를 진행하여야 합니다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344739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상세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수요자 수정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pic>
        <p:nvPicPr>
          <p:cNvPr id="8" name="그림 7" descr="텍스트, 전자제품, 스크린샷, 소프트웨어이(가) 표시된 사진&#10;&#10;자동 생성된 설명">
            <a:extLst>
              <a:ext uri="{FF2B5EF4-FFF2-40B4-BE49-F238E27FC236}">
                <a16:creationId xmlns:a16="http://schemas.microsoft.com/office/drawing/2014/main" id="{01F8B5B0-9A6D-73DE-40E5-DE5D93F919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40" t="19149" r="15557" b="61045"/>
          <a:stretch/>
        </p:blipFill>
        <p:spPr>
          <a:xfrm>
            <a:off x="330157" y="2309667"/>
            <a:ext cx="4241842" cy="1695397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1" name="순서도: 천공 테이프 20">
            <a:extLst>
              <a:ext uri="{FF2B5EF4-FFF2-40B4-BE49-F238E27FC236}">
                <a16:creationId xmlns:a16="http://schemas.microsoft.com/office/drawing/2014/main" id="{ED950786-DF02-D87E-4C6B-C79ADFA77E33}"/>
              </a:ext>
            </a:extLst>
          </p:cNvPr>
          <p:cNvSpPr/>
          <p:nvPr/>
        </p:nvSpPr>
        <p:spPr>
          <a:xfrm>
            <a:off x="330156" y="3710820"/>
            <a:ext cx="4241841" cy="294244"/>
          </a:xfrm>
          <a:prstGeom prst="flowChartPunchedTape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00" b="1" dirty="0">
                <a:latin typeface="+mn-ea"/>
              </a:rPr>
              <a:t>수요자가 등록한 계약서 원본 내용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17787566-F53C-31E4-3BD6-0322AE69D3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2025" r="4001"/>
          <a:stretch/>
        </p:blipFill>
        <p:spPr>
          <a:xfrm>
            <a:off x="251520" y="5719528"/>
            <a:ext cx="5068416" cy="32140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ACBBC928-F316-FFDB-D828-15F3B09417A6}"/>
              </a:ext>
            </a:extLst>
          </p:cNvPr>
          <p:cNvSpPr/>
          <p:nvPr/>
        </p:nvSpPr>
        <p:spPr>
          <a:xfrm>
            <a:off x="7596336" y="1412776"/>
            <a:ext cx="1044113" cy="540059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계약서 수정 </a:t>
            </a:r>
            <a:endParaRPr lang="en-US" altLang="ko-KR" sz="105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30000"/>
              </a:lnSpc>
            </a:pP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요청 </a:t>
            </a:r>
            <a:r>
              <a:rPr lang="en-US" altLang="ko-KR" sz="1050" b="1" dirty="0">
                <a:solidFill>
                  <a:schemeClr val="bg1"/>
                </a:solidFill>
                <a:latin typeface="+mn-ea"/>
              </a:rPr>
              <a:t>CASE</a:t>
            </a:r>
            <a:endParaRPr lang="ko-KR" altLang="en-US" sz="105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4570F89F-5F80-F8D1-823E-C1B9BBE865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946" y="4764822"/>
            <a:ext cx="2467982" cy="179631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0229605C-9919-97B7-21A0-254C2CFEB6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765" t="78293" r="4001" b="4941"/>
          <a:stretch/>
        </p:blipFill>
        <p:spPr>
          <a:xfrm>
            <a:off x="4571999" y="5739721"/>
            <a:ext cx="991701" cy="35357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DC1517C0-4DCD-E2E2-9B6D-01A1F8BF009A}"/>
              </a:ext>
            </a:extLst>
          </p:cNvPr>
          <p:cNvSpPr/>
          <p:nvPr/>
        </p:nvSpPr>
        <p:spPr>
          <a:xfrm flipH="1" flipV="1">
            <a:off x="4571996" y="5739720"/>
            <a:ext cx="991700" cy="353576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grpSp>
        <p:nvGrpSpPr>
          <p:cNvPr id="37" name="Tap">
            <a:extLst>
              <a:ext uri="{FF2B5EF4-FFF2-40B4-BE49-F238E27FC236}">
                <a16:creationId xmlns:a16="http://schemas.microsoft.com/office/drawing/2014/main" id="{17C3E9C0-F385-029F-3DDA-4DEB072C03D3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5460204" y="5863145"/>
            <a:ext cx="374266" cy="547586"/>
            <a:chOff x="1228726" y="1538288"/>
            <a:chExt cx="982663" cy="1374776"/>
          </a:xfrm>
        </p:grpSpPr>
        <p:sp>
          <p:nvSpPr>
            <p:cNvPr id="38" name="Touch Point">
              <a:extLst>
                <a:ext uri="{FF2B5EF4-FFF2-40B4-BE49-F238E27FC236}">
                  <a16:creationId xmlns:a16="http://schemas.microsoft.com/office/drawing/2014/main" id="{F8E5E816-6FD9-74D2-C031-6D4C40A2C6A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39" name="Hand">
              <a:extLst>
                <a:ext uri="{FF2B5EF4-FFF2-40B4-BE49-F238E27FC236}">
                  <a16:creationId xmlns:a16="http://schemas.microsoft.com/office/drawing/2014/main" id="{342031F6-55F4-2BEE-5CC6-35B2CE51DB1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25" name="모서리가 둥근 직사각형 127">
            <a:extLst>
              <a:ext uri="{FF2B5EF4-FFF2-40B4-BE49-F238E27FC236}">
                <a16:creationId xmlns:a16="http://schemas.microsoft.com/office/drawing/2014/main" id="{F53D08CB-2938-AE7A-6B13-EFF789758961}"/>
              </a:ext>
            </a:extLst>
          </p:cNvPr>
          <p:cNvSpPr/>
          <p:nvPr/>
        </p:nvSpPr>
        <p:spPr>
          <a:xfrm>
            <a:off x="4406443" y="5582353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40" name="연결선: 꺾임 39">
            <a:extLst>
              <a:ext uri="{FF2B5EF4-FFF2-40B4-BE49-F238E27FC236}">
                <a16:creationId xmlns:a16="http://schemas.microsoft.com/office/drawing/2014/main" id="{83E6C812-E09D-753F-E95B-1C071372E44E}"/>
              </a:ext>
            </a:extLst>
          </p:cNvPr>
          <p:cNvCxnSpPr>
            <a:cxnSpLocks/>
            <a:stCxn id="48" idx="1"/>
            <a:endCxn id="45" idx="2"/>
          </p:cNvCxnSpPr>
          <p:nvPr/>
        </p:nvCxnSpPr>
        <p:spPr>
          <a:xfrm flipV="1">
            <a:off x="2807804" y="3837899"/>
            <a:ext cx="4104355" cy="588753"/>
          </a:xfrm>
          <a:prstGeom prst="bentConnector2">
            <a:avLst/>
          </a:prstGeom>
          <a:ln w="19050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그림 44" descr="텍스트, 스크린샷, 소프트웨어, 웹사이트이(가) 표시된 사진&#10;&#10;자동 생성된 설명">
            <a:extLst>
              <a:ext uri="{FF2B5EF4-FFF2-40B4-BE49-F238E27FC236}">
                <a16:creationId xmlns:a16="http://schemas.microsoft.com/office/drawing/2014/main" id="{4222F2A5-D479-8AE3-0996-711D0CFEF3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613" t="63274" r="44958" b="29767"/>
          <a:stretch/>
        </p:blipFill>
        <p:spPr>
          <a:xfrm>
            <a:off x="5010475" y="2775783"/>
            <a:ext cx="3803368" cy="106211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직사각형 47">
            <a:extLst>
              <a:ext uri="{FF2B5EF4-FFF2-40B4-BE49-F238E27FC236}">
                <a16:creationId xmlns:a16="http://schemas.microsoft.com/office/drawing/2014/main" id="{ED005EBA-2533-ADD4-9971-4BFD2A4F87AD}"/>
              </a:ext>
            </a:extLst>
          </p:cNvPr>
          <p:cNvSpPr/>
          <p:nvPr/>
        </p:nvSpPr>
        <p:spPr>
          <a:xfrm flipH="1" flipV="1">
            <a:off x="503548" y="4088482"/>
            <a:ext cx="2304256" cy="676340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0D1E8619-84AA-FCA6-13E4-256101645AF8}"/>
              </a:ext>
            </a:extLst>
          </p:cNvPr>
          <p:cNvCxnSpPr>
            <a:cxnSpLocks/>
            <a:stCxn id="36" idx="3"/>
            <a:endCxn id="34" idx="1"/>
          </p:cNvCxnSpPr>
          <p:nvPr/>
        </p:nvCxnSpPr>
        <p:spPr>
          <a:xfrm flipV="1">
            <a:off x="5563700" y="5662980"/>
            <a:ext cx="800246" cy="25352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모서리가 둥근 직사각형 127">
            <a:extLst>
              <a:ext uri="{FF2B5EF4-FFF2-40B4-BE49-F238E27FC236}">
                <a16:creationId xmlns:a16="http://schemas.microsoft.com/office/drawing/2014/main" id="{03ECE20E-3BB4-4B6E-D1F9-586D9B190907}"/>
              </a:ext>
            </a:extLst>
          </p:cNvPr>
          <p:cNvSpPr/>
          <p:nvPr/>
        </p:nvSpPr>
        <p:spPr>
          <a:xfrm>
            <a:off x="8640449" y="2688921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63712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673609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rgbClr val="FFFFFF"/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rgbClr val="FFFFFF"/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lvl="0" indent="0" algn="ctr">
                        <a:buFont typeface="Arial" panose="020B0604020202020204" pitchFamily="34" charset="0"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관련자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ctr">
                        <a:buFont typeface="Arial" panose="020B0604020202020204" pitchFamily="34" charset="0"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전체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관련자 모두가 확인을 완료한 경우 최종 서명이 필요한 상태인 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 중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상태로 표기되어 집니다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해당 계약 건을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시 해당 전자 계약에 관한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최종 서명 페이지로 이동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되어 집니다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687287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pic>
        <p:nvPicPr>
          <p:cNvPr id="19" name="그림 18" descr="텍스트, 스크린샷, 소프트웨어, 웹 페이지이(가) 표시된 사진&#10;&#10;자동 생성된 설명">
            <a:extLst>
              <a:ext uri="{FF2B5EF4-FFF2-40B4-BE49-F238E27FC236}">
                <a16:creationId xmlns:a16="http://schemas.microsoft.com/office/drawing/2014/main" id="{2A0E5601-C248-8AD8-FCCA-660D7920F2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01" t="21525" r="10946" b="38579"/>
          <a:stretch/>
        </p:blipFill>
        <p:spPr>
          <a:xfrm>
            <a:off x="329009" y="2564904"/>
            <a:ext cx="8484007" cy="398142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직사각형 19">
            <a:extLst>
              <a:ext uri="{FF2B5EF4-FFF2-40B4-BE49-F238E27FC236}">
                <a16:creationId xmlns:a16="http://schemas.microsoft.com/office/drawing/2014/main" id="{6709BA8C-D3E4-8355-A51A-0BFFA149C7AC}"/>
              </a:ext>
            </a:extLst>
          </p:cNvPr>
          <p:cNvSpPr/>
          <p:nvPr/>
        </p:nvSpPr>
        <p:spPr>
          <a:xfrm flipH="1" flipV="1">
            <a:off x="1133618" y="4878515"/>
            <a:ext cx="1584176" cy="1466809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22" name="모서리가 둥근 직사각형 127">
            <a:extLst>
              <a:ext uri="{FF2B5EF4-FFF2-40B4-BE49-F238E27FC236}">
                <a16:creationId xmlns:a16="http://schemas.microsoft.com/office/drawing/2014/main" id="{4A5B0DB3-0547-983E-DC39-A794054B22AE}"/>
              </a:ext>
            </a:extLst>
          </p:cNvPr>
          <p:cNvSpPr/>
          <p:nvPr/>
        </p:nvSpPr>
        <p:spPr>
          <a:xfrm>
            <a:off x="2363190" y="5726675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6" name="Tap">
            <a:extLst>
              <a:ext uri="{FF2B5EF4-FFF2-40B4-BE49-F238E27FC236}">
                <a16:creationId xmlns:a16="http://schemas.microsoft.com/office/drawing/2014/main" id="{B0008C4B-4FD7-AE86-4130-28DCCD37B50F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1888959" y="5602969"/>
            <a:ext cx="374266" cy="547586"/>
            <a:chOff x="1228726" y="1538288"/>
            <a:chExt cx="982663" cy="1374776"/>
          </a:xfrm>
        </p:grpSpPr>
        <p:sp>
          <p:nvSpPr>
            <p:cNvPr id="27" name="Touch Point">
              <a:extLst>
                <a:ext uri="{FF2B5EF4-FFF2-40B4-BE49-F238E27FC236}">
                  <a16:creationId xmlns:a16="http://schemas.microsoft.com/office/drawing/2014/main" id="{3F225C99-C9A1-68FD-3EE3-8B557BA3CEB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8" name="Hand">
              <a:extLst>
                <a:ext uri="{FF2B5EF4-FFF2-40B4-BE49-F238E27FC236}">
                  <a16:creationId xmlns:a16="http://schemas.microsoft.com/office/drawing/2014/main" id="{1E2B1D73-9C1A-CF8B-7D01-9DD03C6EB1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pic>
        <p:nvPicPr>
          <p:cNvPr id="41" name="그림 40">
            <a:extLst>
              <a:ext uri="{FF2B5EF4-FFF2-40B4-BE49-F238E27FC236}">
                <a16:creationId xmlns:a16="http://schemas.microsoft.com/office/drawing/2014/main" id="{732ACF67-AD97-F654-4868-38CCA792D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413" y="4926872"/>
            <a:ext cx="960674" cy="34679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모서리가 둥근 직사각형 127">
            <a:extLst>
              <a:ext uri="{FF2B5EF4-FFF2-40B4-BE49-F238E27FC236}">
                <a16:creationId xmlns:a16="http://schemas.microsoft.com/office/drawing/2014/main" id="{43B13E5E-3823-447A-5F52-1786370A5E0F}"/>
              </a:ext>
            </a:extLst>
          </p:cNvPr>
          <p:cNvSpPr/>
          <p:nvPr/>
        </p:nvSpPr>
        <p:spPr>
          <a:xfrm>
            <a:off x="1007604" y="4751435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25083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657EF8E4-EE59-42B1-AEA7-C4EF9FE0AD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200" r="52433" b="4501"/>
          <a:stretch/>
        </p:blipFill>
        <p:spPr>
          <a:xfrm>
            <a:off x="329021" y="2342217"/>
            <a:ext cx="4349569" cy="418164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2D2EAADC-90FC-41F9-8E25-2AD75D4C2A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7" r="50000" b="17985"/>
          <a:stretch/>
        </p:blipFill>
        <p:spPr>
          <a:xfrm>
            <a:off x="382092" y="2381620"/>
            <a:ext cx="4351923" cy="4218442"/>
          </a:xfrm>
          <a:prstGeom prst="rect">
            <a:avLst/>
          </a:prstGeom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090259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rgbClr val="FFFFFF"/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rgbClr val="FFFFFF"/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lvl="0" indent="0" algn="ctr">
                        <a:buFont typeface="Arial" panose="020B0604020202020204" pitchFamily="34" charset="0"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관련자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ctr">
                        <a:buFont typeface="Arial" panose="020B0604020202020204" pitchFamily="34" charset="0"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전체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3.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최종 서명 전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최종 내용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을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확인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하실 수 있습니다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 </a:t>
                      </a:r>
                    </a:p>
                    <a:p>
                      <a:pPr marL="85725" lvl="0" indent="0" algn="just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4.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정보 하단 표를 통하여 현재 계약 관련 대상자들의 서명일자 및 서명 여부를 확인하실 수 있습니다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 </a:t>
                      </a:r>
                    </a:p>
                    <a:p>
                      <a:pPr marL="85725" lvl="0" indent="0">
                        <a:buNone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요청 단계에서 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서명 불필요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로 선택한 인원에 대해서는 별도의 서명 절차가 생략 됩니다</a:t>
                      </a: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302327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상세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서명 전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21" name="순서도: 천공 테이프 20">
            <a:extLst>
              <a:ext uri="{FF2B5EF4-FFF2-40B4-BE49-F238E27FC236}">
                <a16:creationId xmlns:a16="http://schemas.microsoft.com/office/drawing/2014/main" id="{ED950786-DF02-D87E-4C6B-C79ADFA77E33}"/>
              </a:ext>
            </a:extLst>
          </p:cNvPr>
          <p:cNvSpPr/>
          <p:nvPr/>
        </p:nvSpPr>
        <p:spPr>
          <a:xfrm>
            <a:off x="323845" y="4063639"/>
            <a:ext cx="4428172" cy="602930"/>
          </a:xfrm>
          <a:prstGeom prst="flowChartPunchedTape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00" b="1" dirty="0">
                <a:latin typeface="+mn-ea"/>
              </a:rPr>
              <a:t>수요자가 등록한 계약서 원본 내용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82CC226-D680-AC22-79E5-C7513B5DB2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432" t="5197" b="15958"/>
          <a:stretch/>
        </p:blipFill>
        <p:spPr>
          <a:xfrm>
            <a:off x="5118464" y="3897052"/>
            <a:ext cx="3717915" cy="179950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4A41A959-9E31-3F63-DC6B-7E5342601CC6}"/>
              </a:ext>
            </a:extLst>
          </p:cNvPr>
          <p:cNvSpPr/>
          <p:nvPr/>
        </p:nvSpPr>
        <p:spPr>
          <a:xfrm flipH="1">
            <a:off x="361264" y="2348880"/>
            <a:ext cx="4354750" cy="2921505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7" name="모서리가 둥근 직사각형 127">
            <a:extLst>
              <a:ext uri="{FF2B5EF4-FFF2-40B4-BE49-F238E27FC236}">
                <a16:creationId xmlns:a16="http://schemas.microsoft.com/office/drawing/2014/main" id="{6D98D1AE-158C-AE98-BE87-D55C92410A2B}"/>
              </a:ext>
            </a:extLst>
          </p:cNvPr>
          <p:cNvSpPr/>
          <p:nvPr/>
        </p:nvSpPr>
        <p:spPr>
          <a:xfrm>
            <a:off x="200032" y="2245196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7FC50AF-FB21-3B50-30BF-73F96F7906DD}"/>
              </a:ext>
            </a:extLst>
          </p:cNvPr>
          <p:cNvSpPr/>
          <p:nvPr/>
        </p:nvSpPr>
        <p:spPr>
          <a:xfrm flipH="1" flipV="1">
            <a:off x="361263" y="5422783"/>
            <a:ext cx="4354752" cy="837099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1" name="모서리가 둥근 직사각형 127">
            <a:extLst>
              <a:ext uri="{FF2B5EF4-FFF2-40B4-BE49-F238E27FC236}">
                <a16:creationId xmlns:a16="http://schemas.microsoft.com/office/drawing/2014/main" id="{DDCA0BDC-C639-6C40-8EAE-67DA6691F7D3}"/>
              </a:ext>
            </a:extLst>
          </p:cNvPr>
          <p:cNvSpPr/>
          <p:nvPr/>
        </p:nvSpPr>
        <p:spPr>
          <a:xfrm>
            <a:off x="197831" y="5365329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4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" name="모서리가 둥근 직사각형 127">
            <a:extLst>
              <a:ext uri="{FF2B5EF4-FFF2-40B4-BE49-F238E27FC236}">
                <a16:creationId xmlns:a16="http://schemas.microsoft.com/office/drawing/2014/main" id="{C50E0A82-5CCE-ED15-90E4-C14B39527545}"/>
              </a:ext>
            </a:extLst>
          </p:cNvPr>
          <p:cNvSpPr/>
          <p:nvPr/>
        </p:nvSpPr>
        <p:spPr>
          <a:xfrm>
            <a:off x="4992449" y="3769972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4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4" name="연결선: 꺾임 13">
            <a:extLst>
              <a:ext uri="{FF2B5EF4-FFF2-40B4-BE49-F238E27FC236}">
                <a16:creationId xmlns:a16="http://schemas.microsoft.com/office/drawing/2014/main" id="{A8653D29-3B23-96A8-A40A-8ED5E13EA56F}"/>
              </a:ext>
            </a:extLst>
          </p:cNvPr>
          <p:cNvCxnSpPr>
            <a:cxnSpLocks/>
            <a:stCxn id="9" idx="1"/>
            <a:endCxn id="6" idx="2"/>
          </p:cNvCxnSpPr>
          <p:nvPr/>
        </p:nvCxnSpPr>
        <p:spPr>
          <a:xfrm flipV="1">
            <a:off x="4716015" y="5696557"/>
            <a:ext cx="2261407" cy="144775"/>
          </a:xfrm>
          <a:prstGeom prst="bentConnector2">
            <a:avLst/>
          </a:prstGeom>
          <a:ln w="19050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343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380934D0-1BB4-450C-9097-95C32A97FC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632" b="17967"/>
          <a:stretch/>
        </p:blipFill>
        <p:spPr>
          <a:xfrm>
            <a:off x="311099" y="2423824"/>
            <a:ext cx="4239873" cy="4219394"/>
          </a:xfrm>
          <a:prstGeom prst="rect">
            <a:avLst/>
          </a:prstGeom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251252"/>
              </p:ext>
            </p:extLst>
          </p:nvPr>
        </p:nvGraphicFramePr>
        <p:xfrm>
          <a:off x="323849" y="908720"/>
          <a:ext cx="8496304" cy="141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rgbClr val="FFFFFF"/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rgbClr val="FFFFFF"/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lvl="0" indent="0" algn="ctr">
                        <a:buFont typeface="Arial" panose="020B0604020202020204" pitchFamily="34" charset="0"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관련자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ctr">
                        <a:buFont typeface="Arial" panose="020B0604020202020204" pitchFamily="34" charset="0"/>
                        <a:buNone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전체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marL="0" marR="4572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5.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최종 서명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을 원하는 경우 맨 하단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서명 하기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버튼을 선택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just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6.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최종 서명 전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본인 인증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절차를 진행합니다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개인의 경우 휴대폰 인증</a:t>
                      </a:r>
                      <a:endParaRPr lang="en-US" altLang="ko-KR" sz="900" b="1" dirty="0">
                        <a:solidFill>
                          <a:srgbClr val="C0000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 </a:t>
                      </a:r>
                      <a:r>
                        <a:rPr lang="ko-KR" altLang="en-US" sz="9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기업의 경우 기업 공인인증서 인증</a:t>
                      </a:r>
                      <a:endParaRPr lang="en-US" altLang="ko-KR" sz="900" b="1" dirty="0">
                        <a:solidFill>
                          <a:srgbClr val="C0000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7.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인증에 성공한 경우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최종 서명을 진행 후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서명 하기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시 최종 서명이 완료됩니다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endParaRPr lang="en-US" altLang="ko-KR" sz="1000" b="1" dirty="0">
                        <a:solidFill>
                          <a:srgbClr val="FF000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363732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협상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상세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서명 전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본인 인증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21" name="순서도: 천공 테이프 20">
            <a:extLst>
              <a:ext uri="{FF2B5EF4-FFF2-40B4-BE49-F238E27FC236}">
                <a16:creationId xmlns:a16="http://schemas.microsoft.com/office/drawing/2014/main" id="{ED950786-DF02-D87E-4C6B-C79ADFA77E33}"/>
              </a:ext>
            </a:extLst>
          </p:cNvPr>
          <p:cNvSpPr/>
          <p:nvPr/>
        </p:nvSpPr>
        <p:spPr>
          <a:xfrm>
            <a:off x="323845" y="4063639"/>
            <a:ext cx="4248155" cy="533540"/>
          </a:xfrm>
          <a:prstGeom prst="flowChartPunchedTape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00" b="1" dirty="0">
                <a:latin typeface="+mn-ea"/>
              </a:rPr>
              <a:t>수요자가 등록한 계약서 원본 내용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1332AA2-44AA-E65B-DD32-013E55DAA9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07" t="8250" b="11323"/>
          <a:stretch/>
        </p:blipFill>
        <p:spPr>
          <a:xfrm>
            <a:off x="1382350" y="6236993"/>
            <a:ext cx="1285746" cy="32414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모서리가 둥근 직사각형 127">
            <a:extLst>
              <a:ext uri="{FF2B5EF4-FFF2-40B4-BE49-F238E27FC236}">
                <a16:creationId xmlns:a16="http://schemas.microsoft.com/office/drawing/2014/main" id="{0F736AFB-8086-8BDF-7803-590FA5264D87}"/>
              </a:ext>
            </a:extLst>
          </p:cNvPr>
          <p:cNvSpPr/>
          <p:nvPr/>
        </p:nvSpPr>
        <p:spPr>
          <a:xfrm>
            <a:off x="2537931" y="6054260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5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67EC0FE5-91B6-5756-AA0E-79B6975E6B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1736"/>
          <a:stretch/>
        </p:blipFill>
        <p:spPr>
          <a:xfrm>
            <a:off x="6930443" y="2968801"/>
            <a:ext cx="1601997" cy="17116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3CF8AC2F-CA72-BBC8-783A-95DCC6DC0636}"/>
              </a:ext>
            </a:extLst>
          </p:cNvPr>
          <p:cNvSpPr/>
          <p:nvPr/>
        </p:nvSpPr>
        <p:spPr>
          <a:xfrm flipH="1">
            <a:off x="5256076" y="2600908"/>
            <a:ext cx="3420380" cy="2196244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33A8484-41A8-8568-1EE9-6A8BADA7BDDE}"/>
              </a:ext>
            </a:extLst>
          </p:cNvPr>
          <p:cNvSpPr/>
          <p:nvPr/>
        </p:nvSpPr>
        <p:spPr>
          <a:xfrm>
            <a:off x="6929216" y="2699097"/>
            <a:ext cx="1603224" cy="27315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기업 </a:t>
            </a:r>
            <a:r>
              <a:rPr lang="en-US" altLang="ko-KR" sz="9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공동 인증서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A3553D4D-CAB0-A883-2783-805E44C3CE6F}"/>
              </a:ext>
            </a:extLst>
          </p:cNvPr>
          <p:cNvSpPr/>
          <p:nvPr/>
        </p:nvSpPr>
        <p:spPr>
          <a:xfrm>
            <a:off x="5377105" y="2699097"/>
            <a:ext cx="1135289" cy="27315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개인 </a:t>
            </a:r>
            <a:r>
              <a:rPr lang="en-US" altLang="ko-KR" sz="900" b="1" dirty="0">
                <a:solidFill>
                  <a:schemeClr val="bg1"/>
                </a:solidFill>
                <a:latin typeface="+mn-ea"/>
              </a:rPr>
              <a:t>: </a:t>
            </a:r>
            <a:r>
              <a:rPr lang="ko-KR" altLang="en-US" sz="900" b="1" dirty="0">
                <a:solidFill>
                  <a:schemeClr val="bg1"/>
                </a:solidFill>
                <a:latin typeface="+mn-ea"/>
              </a:rPr>
              <a:t>휴대폰 인증</a:t>
            </a:r>
          </a:p>
        </p:txBody>
      </p:sp>
      <p:cxnSp>
        <p:nvCxnSpPr>
          <p:cNvPr id="28" name="연결선: 꺾임 27">
            <a:extLst>
              <a:ext uri="{FF2B5EF4-FFF2-40B4-BE49-F238E27FC236}">
                <a16:creationId xmlns:a16="http://schemas.microsoft.com/office/drawing/2014/main" id="{97626636-A598-8DD5-F39D-3C634BE85B34}"/>
              </a:ext>
            </a:extLst>
          </p:cNvPr>
          <p:cNvCxnSpPr>
            <a:cxnSpLocks/>
            <a:stCxn id="12" idx="3"/>
            <a:endCxn id="27" idx="3"/>
          </p:cNvCxnSpPr>
          <p:nvPr/>
        </p:nvCxnSpPr>
        <p:spPr>
          <a:xfrm flipV="1">
            <a:off x="2668096" y="3699030"/>
            <a:ext cx="2587980" cy="2700036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Tap">
            <a:extLst>
              <a:ext uri="{FF2B5EF4-FFF2-40B4-BE49-F238E27FC236}">
                <a16:creationId xmlns:a16="http://schemas.microsoft.com/office/drawing/2014/main" id="{B516E4E5-4873-7A9E-6C58-F3FA42F0C301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2480962" y="6276420"/>
            <a:ext cx="374266" cy="547586"/>
            <a:chOff x="1228726" y="1538288"/>
            <a:chExt cx="982663" cy="1374776"/>
          </a:xfrm>
        </p:grpSpPr>
        <p:sp>
          <p:nvSpPr>
            <p:cNvPr id="15" name="Touch Point">
              <a:extLst>
                <a:ext uri="{FF2B5EF4-FFF2-40B4-BE49-F238E27FC236}">
                  <a16:creationId xmlns:a16="http://schemas.microsoft.com/office/drawing/2014/main" id="{561B20CC-18D8-E1EB-4D8C-311CE350C4A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18" name="Hand">
              <a:extLst>
                <a:ext uri="{FF2B5EF4-FFF2-40B4-BE49-F238E27FC236}">
                  <a16:creationId xmlns:a16="http://schemas.microsoft.com/office/drawing/2014/main" id="{E4F3DC2E-1AE3-33C4-9CBA-2FA9178E3A8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pic>
        <p:nvPicPr>
          <p:cNvPr id="38" name="그림 37">
            <a:extLst>
              <a:ext uri="{FF2B5EF4-FFF2-40B4-BE49-F238E27FC236}">
                <a16:creationId xmlns:a16="http://schemas.microsoft.com/office/drawing/2014/main" id="{32DAF605-5733-EC9E-4862-6C6C4DC952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8528" y="5148652"/>
            <a:ext cx="1843122" cy="141248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모서리가 둥근 직사각형 127">
            <a:extLst>
              <a:ext uri="{FF2B5EF4-FFF2-40B4-BE49-F238E27FC236}">
                <a16:creationId xmlns:a16="http://schemas.microsoft.com/office/drawing/2014/main" id="{CDDE7874-4E70-20B8-24F2-A6AEBE30526E}"/>
              </a:ext>
            </a:extLst>
          </p:cNvPr>
          <p:cNvSpPr/>
          <p:nvPr/>
        </p:nvSpPr>
        <p:spPr>
          <a:xfrm>
            <a:off x="5792514" y="5076644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7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40" name="연결선: 꺾임 39">
            <a:extLst>
              <a:ext uri="{FF2B5EF4-FFF2-40B4-BE49-F238E27FC236}">
                <a16:creationId xmlns:a16="http://schemas.microsoft.com/office/drawing/2014/main" id="{DE4F456F-A482-315A-8F1D-195FB8DF235C}"/>
              </a:ext>
            </a:extLst>
          </p:cNvPr>
          <p:cNvCxnSpPr>
            <a:cxnSpLocks/>
            <a:stCxn id="27" idx="2"/>
            <a:endCxn id="38" idx="0"/>
          </p:cNvCxnSpPr>
          <p:nvPr/>
        </p:nvCxnSpPr>
        <p:spPr>
          <a:xfrm rot="5400000">
            <a:off x="6727428" y="4909814"/>
            <a:ext cx="351500" cy="126177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모서리가 둥근 직사각형 127">
            <a:extLst>
              <a:ext uri="{FF2B5EF4-FFF2-40B4-BE49-F238E27FC236}">
                <a16:creationId xmlns:a16="http://schemas.microsoft.com/office/drawing/2014/main" id="{AFA2D40E-66FA-A527-BAE9-AE39032D2448}"/>
              </a:ext>
            </a:extLst>
          </p:cNvPr>
          <p:cNvSpPr/>
          <p:nvPr/>
        </p:nvSpPr>
        <p:spPr>
          <a:xfrm>
            <a:off x="5040052" y="3570885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6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BCA64BE-02CE-40F5-875D-2D1E4A028D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4291"/>
          <a:stretch/>
        </p:blipFill>
        <p:spPr>
          <a:xfrm>
            <a:off x="5352217" y="2968801"/>
            <a:ext cx="1192427" cy="170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20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430758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 완료된 계약 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의 경우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 완료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메뉴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에서 확인이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 완료된 계약 건 관련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상세 내용 확인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을 원하는 경우 목록에서 원하는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건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시 확인이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660323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 완료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pic>
        <p:nvPicPr>
          <p:cNvPr id="7" name="그림 6" descr="텍스트, 스크린샷, 소프트웨어, 운영 체제이(가) 표시된 사진&#10;&#10;자동 생성된 설명">
            <a:extLst>
              <a:ext uri="{FF2B5EF4-FFF2-40B4-BE49-F238E27FC236}">
                <a16:creationId xmlns:a16="http://schemas.microsoft.com/office/drawing/2014/main" id="{1103FDFB-1BA7-DF39-FE78-E7E90F6FFC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95" t="30308" r="12194" b="18995"/>
          <a:stretch/>
        </p:blipFill>
        <p:spPr>
          <a:xfrm>
            <a:off x="323849" y="2600908"/>
            <a:ext cx="8496304" cy="397984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5BFF6D55-84DB-AFE9-8015-4C277A4F68C2}"/>
              </a:ext>
            </a:extLst>
          </p:cNvPr>
          <p:cNvSpPr/>
          <p:nvPr/>
        </p:nvSpPr>
        <p:spPr>
          <a:xfrm flipH="1" flipV="1">
            <a:off x="6372200" y="2708920"/>
            <a:ext cx="1786544" cy="360040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모서리가 둥근 직사각형 127">
            <a:extLst>
              <a:ext uri="{FF2B5EF4-FFF2-40B4-BE49-F238E27FC236}">
                <a16:creationId xmlns:a16="http://schemas.microsoft.com/office/drawing/2014/main" id="{53144172-9850-4AA4-2630-0D3B6486E21B}"/>
              </a:ext>
            </a:extLst>
          </p:cNvPr>
          <p:cNvSpPr/>
          <p:nvPr/>
        </p:nvSpPr>
        <p:spPr>
          <a:xfrm>
            <a:off x="6295848" y="2580988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0" name="Tap">
            <a:extLst>
              <a:ext uri="{FF2B5EF4-FFF2-40B4-BE49-F238E27FC236}">
                <a16:creationId xmlns:a16="http://schemas.microsoft.com/office/drawing/2014/main" id="{30C4C28A-0036-E428-41C5-3B5DA3198A59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7952421" y="2689454"/>
            <a:ext cx="374266" cy="547586"/>
            <a:chOff x="1228726" y="1538288"/>
            <a:chExt cx="982663" cy="1374776"/>
          </a:xfrm>
        </p:grpSpPr>
        <p:sp>
          <p:nvSpPr>
            <p:cNvPr id="11" name="Touch Point">
              <a:extLst>
                <a:ext uri="{FF2B5EF4-FFF2-40B4-BE49-F238E27FC236}">
                  <a16:creationId xmlns:a16="http://schemas.microsoft.com/office/drawing/2014/main" id="{EC4F0067-7577-FDC0-71F4-E1C9FAE7F1C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12" name="Hand">
              <a:extLst>
                <a:ext uri="{FF2B5EF4-FFF2-40B4-BE49-F238E27FC236}">
                  <a16:creationId xmlns:a16="http://schemas.microsoft.com/office/drawing/2014/main" id="{6CE0298D-7CDE-0FC7-2BAB-7D324BC3468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D5DFADD-C6ED-A289-D1DE-93EB4CBE510F}"/>
              </a:ext>
            </a:extLst>
          </p:cNvPr>
          <p:cNvSpPr/>
          <p:nvPr/>
        </p:nvSpPr>
        <p:spPr>
          <a:xfrm flipH="1" flipV="1">
            <a:off x="935595" y="4077071"/>
            <a:ext cx="1656183" cy="1466809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grpSp>
        <p:nvGrpSpPr>
          <p:cNvPr id="15" name="Tap">
            <a:extLst>
              <a:ext uri="{FF2B5EF4-FFF2-40B4-BE49-F238E27FC236}">
                <a16:creationId xmlns:a16="http://schemas.microsoft.com/office/drawing/2014/main" id="{890E76B8-CB06-0167-E28A-AFCF9AD75A72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1841904" y="4821255"/>
            <a:ext cx="374266" cy="547586"/>
            <a:chOff x="1228726" y="1538288"/>
            <a:chExt cx="982663" cy="1374776"/>
          </a:xfrm>
        </p:grpSpPr>
        <p:sp>
          <p:nvSpPr>
            <p:cNvPr id="16" name="Touch Point">
              <a:extLst>
                <a:ext uri="{FF2B5EF4-FFF2-40B4-BE49-F238E27FC236}">
                  <a16:creationId xmlns:a16="http://schemas.microsoft.com/office/drawing/2014/main" id="{DDB9B9BF-1EDE-7714-19A8-7A6E094BEE6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17" name="Hand">
              <a:extLst>
                <a:ext uri="{FF2B5EF4-FFF2-40B4-BE49-F238E27FC236}">
                  <a16:creationId xmlns:a16="http://schemas.microsoft.com/office/drawing/2014/main" id="{666FD584-FC8E-D4A4-3FBA-5809C4BAF40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14" name="모서리가 둥근 직사각형 127">
            <a:extLst>
              <a:ext uri="{FF2B5EF4-FFF2-40B4-BE49-F238E27FC236}">
                <a16:creationId xmlns:a16="http://schemas.microsoft.com/office/drawing/2014/main" id="{287FABCE-3FAE-B91C-59F3-E872EE7A9D15}"/>
              </a:ext>
            </a:extLst>
          </p:cNvPr>
          <p:cNvSpPr/>
          <p:nvPr/>
        </p:nvSpPr>
        <p:spPr>
          <a:xfrm>
            <a:off x="2231740" y="4939037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7572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DDA3AE7-7F20-4662-8E7B-F8B2D5E272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043" b="56605"/>
          <a:stretch/>
        </p:blipFill>
        <p:spPr>
          <a:xfrm>
            <a:off x="365950" y="4119704"/>
            <a:ext cx="4202291" cy="2232039"/>
          </a:xfrm>
          <a:prstGeom prst="rect">
            <a:avLst/>
          </a:prstGeom>
        </p:spPr>
      </p:pic>
      <p:pic>
        <p:nvPicPr>
          <p:cNvPr id="6" name="그림 5" descr="텍스트, 전자제품, 스크린샷, 소프트웨어이(가) 표시된 사진&#10;&#10;자동 생성된 설명">
            <a:extLst>
              <a:ext uri="{FF2B5EF4-FFF2-40B4-BE49-F238E27FC236}">
                <a16:creationId xmlns:a16="http://schemas.microsoft.com/office/drawing/2014/main" id="{B7A74944-78CC-2EA6-03A7-8C2C686EA4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04" t="20369" r="15102" b="54494"/>
          <a:stretch/>
        </p:blipFill>
        <p:spPr>
          <a:xfrm>
            <a:off x="333396" y="2443272"/>
            <a:ext cx="4238604" cy="196936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351759"/>
              </p:ext>
            </p:extLst>
          </p:nvPr>
        </p:nvGraphicFramePr>
        <p:xfrm>
          <a:off x="323849" y="908720"/>
          <a:ext cx="8496304" cy="121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3.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 완료된 계약 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의 경우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 완료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메뉴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에서 확인이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4.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다운로드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를 원하시는 경우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맨 하단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계약서 다운로드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시 계약서 문서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서명 포함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)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를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PDF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형태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로 제공받으실 수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  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있습니다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07A2D44-3900-D0C3-BA0D-22D029B98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429876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 완료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체결 완료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상세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20" name="순서도: 천공 테이프 19">
            <a:extLst>
              <a:ext uri="{FF2B5EF4-FFF2-40B4-BE49-F238E27FC236}">
                <a16:creationId xmlns:a16="http://schemas.microsoft.com/office/drawing/2014/main" id="{2A80A917-A9E7-53D2-92E3-B756B7DF41BC}"/>
              </a:ext>
            </a:extLst>
          </p:cNvPr>
          <p:cNvSpPr/>
          <p:nvPr/>
        </p:nvSpPr>
        <p:spPr>
          <a:xfrm>
            <a:off x="323850" y="4164237"/>
            <a:ext cx="4248150" cy="488899"/>
          </a:xfrm>
          <a:prstGeom prst="flowChartPunchedTape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100" b="1" dirty="0">
                <a:latin typeface="+mn-ea"/>
              </a:rPr>
              <a:t>계약서 원본 내용</a:t>
            </a:r>
          </a:p>
        </p:txBody>
      </p:sp>
      <p:sp>
        <p:nvSpPr>
          <p:cNvPr id="27" name="순서도: 수동 연산 20">
            <a:extLst>
              <a:ext uri="{FF2B5EF4-FFF2-40B4-BE49-F238E27FC236}">
                <a16:creationId xmlns:a16="http://schemas.microsoft.com/office/drawing/2014/main" id="{89607375-1165-87D6-AB9D-637CFA2D647B}"/>
              </a:ext>
            </a:extLst>
          </p:cNvPr>
          <p:cNvSpPr/>
          <p:nvPr/>
        </p:nvSpPr>
        <p:spPr>
          <a:xfrm rot="16200000">
            <a:off x="3671387" y="3095823"/>
            <a:ext cx="3790077" cy="24929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205 w 10000"/>
              <a:gd name="connsiteY2" fmla="*/ 9942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58"/>
              <a:gd name="connsiteX1" fmla="*/ 10000 w 10000"/>
              <a:gd name="connsiteY1" fmla="*/ 0 h 10058"/>
              <a:gd name="connsiteX2" fmla="*/ 9205 w 10000"/>
              <a:gd name="connsiteY2" fmla="*/ 9942 h 10058"/>
              <a:gd name="connsiteX3" fmla="*/ 881 w 10000"/>
              <a:gd name="connsiteY3" fmla="*/ 10058 h 10058"/>
              <a:gd name="connsiteX4" fmla="*/ 0 w 10000"/>
              <a:gd name="connsiteY4" fmla="*/ 0 h 10058"/>
              <a:gd name="connsiteX0" fmla="*/ 0 w 10000"/>
              <a:gd name="connsiteY0" fmla="*/ 0 h 10017"/>
              <a:gd name="connsiteX1" fmla="*/ 10000 w 10000"/>
              <a:gd name="connsiteY1" fmla="*/ 0 h 10017"/>
              <a:gd name="connsiteX2" fmla="*/ 9205 w 10000"/>
              <a:gd name="connsiteY2" fmla="*/ 9942 h 10017"/>
              <a:gd name="connsiteX3" fmla="*/ 1926 w 10000"/>
              <a:gd name="connsiteY3" fmla="*/ 10017 h 10017"/>
              <a:gd name="connsiteX4" fmla="*/ 0 w 10000"/>
              <a:gd name="connsiteY4" fmla="*/ 0 h 10017"/>
              <a:gd name="connsiteX0" fmla="*/ 0 w 10000"/>
              <a:gd name="connsiteY0" fmla="*/ 0 h 9992"/>
              <a:gd name="connsiteX1" fmla="*/ 10000 w 10000"/>
              <a:gd name="connsiteY1" fmla="*/ 0 h 9992"/>
              <a:gd name="connsiteX2" fmla="*/ 9205 w 10000"/>
              <a:gd name="connsiteY2" fmla="*/ 9942 h 9992"/>
              <a:gd name="connsiteX3" fmla="*/ 2537 w 10000"/>
              <a:gd name="connsiteY3" fmla="*/ 9992 h 9992"/>
              <a:gd name="connsiteX4" fmla="*/ 0 w 10000"/>
              <a:gd name="connsiteY4" fmla="*/ 0 h 999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205 w 10000"/>
              <a:gd name="connsiteY2" fmla="*/ 9950 h 10000"/>
              <a:gd name="connsiteX3" fmla="*/ 2537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9607 w 10000"/>
              <a:gd name="connsiteY2" fmla="*/ 9975 h 10000"/>
              <a:gd name="connsiteX3" fmla="*/ 2537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74"/>
              <a:gd name="connsiteX1" fmla="*/ 10000 w 10000"/>
              <a:gd name="connsiteY1" fmla="*/ 0 h 10074"/>
              <a:gd name="connsiteX2" fmla="*/ 9607 w 10000"/>
              <a:gd name="connsiteY2" fmla="*/ 9975 h 10074"/>
              <a:gd name="connsiteX3" fmla="*/ 3003 w 10000"/>
              <a:gd name="connsiteY3" fmla="*/ 10074 h 10074"/>
              <a:gd name="connsiteX4" fmla="*/ 0 w 10000"/>
              <a:gd name="connsiteY4" fmla="*/ 0 h 10074"/>
              <a:gd name="connsiteX0" fmla="*/ 0 w 10000"/>
              <a:gd name="connsiteY0" fmla="*/ 0 h 10101"/>
              <a:gd name="connsiteX1" fmla="*/ 10000 w 10000"/>
              <a:gd name="connsiteY1" fmla="*/ 0 h 10101"/>
              <a:gd name="connsiteX2" fmla="*/ 9607 w 10000"/>
              <a:gd name="connsiteY2" fmla="*/ 9975 h 10101"/>
              <a:gd name="connsiteX3" fmla="*/ 3784 w 10000"/>
              <a:gd name="connsiteY3" fmla="*/ 10101 h 10101"/>
              <a:gd name="connsiteX4" fmla="*/ 0 w 10000"/>
              <a:gd name="connsiteY4" fmla="*/ 0 h 10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101">
                <a:moveTo>
                  <a:pt x="0" y="0"/>
                </a:moveTo>
                <a:lnTo>
                  <a:pt x="10000" y="0"/>
                </a:lnTo>
                <a:lnTo>
                  <a:pt x="9607" y="9975"/>
                </a:lnTo>
                <a:lnTo>
                  <a:pt x="3784" y="10101"/>
                </a:lnTo>
                <a:cubicBezTo>
                  <a:pt x="3828" y="7363"/>
                  <a:pt x="294" y="3356"/>
                  <a:pt x="0" y="0"/>
                </a:cubicBezTo>
                <a:close/>
              </a:path>
            </a:pathLst>
          </a:custGeom>
          <a:gradFill>
            <a:gsLst>
              <a:gs pos="0">
                <a:srgbClr val="002060">
                  <a:alpha val="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175"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4F7E8636-2BAB-5244-228B-FDE8FB8B80A1}"/>
              </a:ext>
            </a:extLst>
          </p:cNvPr>
          <p:cNvSpPr/>
          <p:nvPr/>
        </p:nvSpPr>
        <p:spPr>
          <a:xfrm>
            <a:off x="6156176" y="2525475"/>
            <a:ext cx="2124236" cy="2546565"/>
          </a:xfrm>
          <a:prstGeom prst="roundRect">
            <a:avLst>
              <a:gd name="adj" fmla="val 10536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1E48A84-CC53-8FA1-4DA9-C682A27878D2}"/>
              </a:ext>
            </a:extLst>
          </p:cNvPr>
          <p:cNvSpPr/>
          <p:nvPr/>
        </p:nvSpPr>
        <p:spPr>
          <a:xfrm>
            <a:off x="6273860" y="2718588"/>
            <a:ext cx="1888868" cy="504000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거래 기본 정보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거래 관련 기본 정보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A1C6FFD-A812-2845-5D98-422EA5CB7A3C}"/>
              </a:ext>
            </a:extLst>
          </p:cNvPr>
          <p:cNvSpPr/>
          <p:nvPr/>
        </p:nvSpPr>
        <p:spPr>
          <a:xfrm>
            <a:off x="6273860" y="3243481"/>
            <a:ext cx="1888868" cy="760016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계약서 내용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최종 계약 문서 원본</a:t>
            </a:r>
            <a:r>
              <a:rPr lang="en-US" altLang="ko-KR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ko-KR" altLang="en-US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213C35D-3213-F6B2-E4BE-9E4085974A59}"/>
              </a:ext>
            </a:extLst>
          </p:cNvPr>
          <p:cNvSpPr/>
          <p:nvPr/>
        </p:nvSpPr>
        <p:spPr>
          <a:xfrm>
            <a:off x="6273860" y="4041068"/>
            <a:ext cx="1888868" cy="231397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거래 관련 첨부파일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45259B28-B354-3C44-00FC-2C04C6CB64F1}"/>
              </a:ext>
            </a:extLst>
          </p:cNvPr>
          <p:cNvSpPr/>
          <p:nvPr/>
        </p:nvSpPr>
        <p:spPr>
          <a:xfrm>
            <a:off x="6462212" y="2384884"/>
            <a:ext cx="1512165" cy="27315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  계약 </a:t>
            </a:r>
            <a:r>
              <a:rPr lang="ko-KR" altLang="en-US" sz="1050" b="1" dirty="0">
                <a:solidFill>
                  <a:schemeClr val="bg1"/>
                </a:solidFill>
                <a:latin typeface="+mn-ea"/>
              </a:rPr>
              <a:t>정보</a:t>
            </a:r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 확인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E3A0063-3BDE-B3BF-AB07-0ED19E052837}"/>
              </a:ext>
            </a:extLst>
          </p:cNvPr>
          <p:cNvSpPr/>
          <p:nvPr/>
        </p:nvSpPr>
        <p:spPr>
          <a:xfrm>
            <a:off x="6273860" y="4329099"/>
            <a:ext cx="1888868" cy="609937"/>
          </a:xfrm>
          <a:prstGeom prst="rect">
            <a:avLst/>
          </a:prstGeom>
          <a:solidFill>
            <a:srgbClr val="002060">
              <a:alpha val="70000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계약 관련 대상자들의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30000"/>
              </a:lnSpc>
            </a:pPr>
            <a:r>
              <a:rPr lang="ko-KR" altLang="en-US" sz="9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문서 확인 및 서명 이력</a:t>
            </a:r>
            <a:endParaRPr lang="en-US" altLang="ko-KR" sz="9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4" name="모서리가 둥근 직사각형 127">
            <a:extLst>
              <a:ext uri="{FF2B5EF4-FFF2-40B4-BE49-F238E27FC236}">
                <a16:creationId xmlns:a16="http://schemas.microsoft.com/office/drawing/2014/main" id="{571918E1-F2E2-A834-0BE6-FF43C30BF37A}"/>
              </a:ext>
            </a:extLst>
          </p:cNvPr>
          <p:cNvSpPr/>
          <p:nvPr/>
        </p:nvSpPr>
        <p:spPr>
          <a:xfrm>
            <a:off x="6516216" y="2420888"/>
            <a:ext cx="216024" cy="194461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C4E22378-8688-CADB-1B03-6A295974CD03}"/>
              </a:ext>
            </a:extLst>
          </p:cNvPr>
          <p:cNvSpPr/>
          <p:nvPr/>
        </p:nvSpPr>
        <p:spPr>
          <a:xfrm flipH="1" flipV="1">
            <a:off x="361267" y="2482936"/>
            <a:ext cx="4130100" cy="3496323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38" name="PDF File">
            <a:extLst>
              <a:ext uri="{FF2B5EF4-FFF2-40B4-BE49-F238E27FC236}">
                <a16:creationId xmlns:a16="http://schemas.microsoft.com/office/drawing/2014/main" id="{A17116BD-AB17-CA9D-21FE-B53AE8FC502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023736" y="5757867"/>
            <a:ext cx="389115" cy="515449"/>
          </a:xfrm>
          <a:custGeom>
            <a:avLst/>
            <a:gdLst>
              <a:gd name="T0" fmla="*/ 0 w 506"/>
              <a:gd name="T1" fmla="*/ 667 h 667"/>
              <a:gd name="T2" fmla="*/ 506 w 506"/>
              <a:gd name="T3" fmla="*/ 195 h 667"/>
              <a:gd name="T4" fmla="*/ 0 w 506"/>
              <a:gd name="T5" fmla="*/ 0 h 667"/>
              <a:gd name="T6" fmla="*/ 293 w 506"/>
              <a:gd name="T7" fmla="*/ 27 h 667"/>
              <a:gd name="T8" fmla="*/ 480 w 506"/>
              <a:gd name="T9" fmla="*/ 213 h 667"/>
              <a:gd name="T10" fmla="*/ 26 w 506"/>
              <a:gd name="T11" fmla="*/ 640 h 667"/>
              <a:gd name="T12" fmla="*/ 320 w 506"/>
              <a:gd name="T13" fmla="*/ 46 h 667"/>
              <a:gd name="T14" fmla="*/ 320 w 506"/>
              <a:gd name="T15" fmla="*/ 187 h 667"/>
              <a:gd name="T16" fmla="*/ 236 w 506"/>
              <a:gd name="T17" fmla="*/ 260 h 667"/>
              <a:gd name="T18" fmla="*/ 206 w 506"/>
              <a:gd name="T19" fmla="*/ 303 h 667"/>
              <a:gd name="T20" fmla="*/ 211 w 506"/>
              <a:gd name="T21" fmla="*/ 404 h 667"/>
              <a:gd name="T22" fmla="*/ 140 w 506"/>
              <a:gd name="T23" fmla="*/ 480 h 667"/>
              <a:gd name="T24" fmla="*/ 114 w 506"/>
              <a:gd name="T25" fmla="*/ 523 h 667"/>
              <a:gd name="T26" fmla="*/ 127 w 506"/>
              <a:gd name="T27" fmla="*/ 537 h 667"/>
              <a:gd name="T28" fmla="*/ 187 w 506"/>
              <a:gd name="T29" fmla="*/ 504 h 667"/>
              <a:gd name="T30" fmla="*/ 239 w 506"/>
              <a:gd name="T31" fmla="*/ 463 h 667"/>
              <a:gd name="T32" fmla="*/ 353 w 506"/>
              <a:gd name="T33" fmla="*/ 468 h 667"/>
              <a:gd name="T34" fmla="*/ 393 w 506"/>
              <a:gd name="T35" fmla="*/ 440 h 667"/>
              <a:gd name="T36" fmla="*/ 370 w 506"/>
              <a:gd name="T37" fmla="*/ 414 h 667"/>
              <a:gd name="T38" fmla="*/ 305 w 506"/>
              <a:gd name="T39" fmla="*/ 419 h 667"/>
              <a:gd name="T40" fmla="*/ 254 w 506"/>
              <a:gd name="T41" fmla="*/ 357 h 667"/>
              <a:gd name="T42" fmla="*/ 263 w 506"/>
              <a:gd name="T43" fmla="*/ 318 h 667"/>
              <a:gd name="T44" fmla="*/ 253 w 506"/>
              <a:gd name="T45" fmla="*/ 267 h 667"/>
              <a:gd name="T46" fmla="*/ 234 w 506"/>
              <a:gd name="T47" fmla="*/ 287 h 667"/>
              <a:gd name="T48" fmla="*/ 236 w 506"/>
              <a:gd name="T49" fmla="*/ 289 h 667"/>
              <a:gd name="T50" fmla="*/ 233 w 506"/>
              <a:gd name="T51" fmla="*/ 300 h 667"/>
              <a:gd name="T52" fmla="*/ 234 w 506"/>
              <a:gd name="T53" fmla="*/ 287 h 667"/>
              <a:gd name="T54" fmla="*/ 274 w 506"/>
              <a:gd name="T55" fmla="*/ 427 h 667"/>
              <a:gd name="T56" fmla="*/ 220 w 506"/>
              <a:gd name="T57" fmla="*/ 442 h 667"/>
              <a:gd name="T58" fmla="*/ 243 w 506"/>
              <a:gd name="T59" fmla="*/ 388 h 667"/>
              <a:gd name="T60" fmla="*/ 363 w 506"/>
              <a:gd name="T61" fmla="*/ 439 h 667"/>
              <a:gd name="T62" fmla="*/ 353 w 506"/>
              <a:gd name="T63" fmla="*/ 441 h 667"/>
              <a:gd name="T64" fmla="*/ 355 w 506"/>
              <a:gd name="T65" fmla="*/ 439 h 667"/>
              <a:gd name="T66" fmla="*/ 146 w 506"/>
              <a:gd name="T67" fmla="*/ 511 h 667"/>
              <a:gd name="T68" fmla="*/ 147 w 506"/>
              <a:gd name="T69" fmla="*/ 51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06" h="667">
                <a:moveTo>
                  <a:pt x="0" y="0"/>
                </a:moveTo>
                <a:lnTo>
                  <a:pt x="0" y="667"/>
                </a:lnTo>
                <a:lnTo>
                  <a:pt x="506" y="667"/>
                </a:lnTo>
                <a:lnTo>
                  <a:pt x="506" y="195"/>
                </a:lnTo>
                <a:lnTo>
                  <a:pt x="312" y="0"/>
                </a:lnTo>
                <a:lnTo>
                  <a:pt x="0" y="0"/>
                </a:lnTo>
                <a:close/>
                <a:moveTo>
                  <a:pt x="26" y="27"/>
                </a:moveTo>
                <a:lnTo>
                  <a:pt x="293" y="27"/>
                </a:lnTo>
                <a:lnTo>
                  <a:pt x="293" y="213"/>
                </a:lnTo>
                <a:lnTo>
                  <a:pt x="480" y="213"/>
                </a:lnTo>
                <a:lnTo>
                  <a:pt x="480" y="640"/>
                </a:lnTo>
                <a:lnTo>
                  <a:pt x="26" y="640"/>
                </a:lnTo>
                <a:lnTo>
                  <a:pt x="26" y="27"/>
                </a:lnTo>
                <a:close/>
                <a:moveTo>
                  <a:pt x="320" y="46"/>
                </a:moveTo>
                <a:lnTo>
                  <a:pt x="461" y="187"/>
                </a:lnTo>
                <a:lnTo>
                  <a:pt x="320" y="187"/>
                </a:lnTo>
                <a:lnTo>
                  <a:pt x="320" y="46"/>
                </a:lnTo>
                <a:close/>
                <a:moveTo>
                  <a:pt x="236" y="260"/>
                </a:moveTo>
                <a:cubicBezTo>
                  <a:pt x="225" y="260"/>
                  <a:pt x="215" y="266"/>
                  <a:pt x="210" y="275"/>
                </a:cubicBezTo>
                <a:cubicBezTo>
                  <a:pt x="205" y="284"/>
                  <a:pt x="205" y="293"/>
                  <a:pt x="206" y="303"/>
                </a:cubicBezTo>
                <a:cubicBezTo>
                  <a:pt x="208" y="319"/>
                  <a:pt x="215" y="338"/>
                  <a:pt x="224" y="356"/>
                </a:cubicBezTo>
                <a:cubicBezTo>
                  <a:pt x="220" y="372"/>
                  <a:pt x="217" y="387"/>
                  <a:pt x="211" y="404"/>
                </a:cubicBezTo>
                <a:cubicBezTo>
                  <a:pt x="202" y="426"/>
                  <a:pt x="191" y="443"/>
                  <a:pt x="180" y="461"/>
                </a:cubicBezTo>
                <a:cubicBezTo>
                  <a:pt x="167" y="468"/>
                  <a:pt x="150" y="473"/>
                  <a:pt x="140" y="480"/>
                </a:cubicBezTo>
                <a:cubicBezTo>
                  <a:pt x="129" y="488"/>
                  <a:pt x="120" y="495"/>
                  <a:pt x="115" y="505"/>
                </a:cubicBezTo>
                <a:cubicBezTo>
                  <a:pt x="113" y="510"/>
                  <a:pt x="111" y="517"/>
                  <a:pt x="114" y="523"/>
                </a:cubicBezTo>
                <a:cubicBezTo>
                  <a:pt x="116" y="530"/>
                  <a:pt x="121" y="534"/>
                  <a:pt x="127" y="537"/>
                </a:cubicBezTo>
                <a:lnTo>
                  <a:pt x="127" y="537"/>
                </a:lnTo>
                <a:cubicBezTo>
                  <a:pt x="138" y="543"/>
                  <a:pt x="151" y="539"/>
                  <a:pt x="161" y="533"/>
                </a:cubicBezTo>
                <a:cubicBezTo>
                  <a:pt x="170" y="526"/>
                  <a:pt x="179" y="516"/>
                  <a:pt x="187" y="504"/>
                </a:cubicBezTo>
                <a:cubicBezTo>
                  <a:pt x="192" y="498"/>
                  <a:pt x="195" y="488"/>
                  <a:pt x="200" y="481"/>
                </a:cubicBezTo>
                <a:cubicBezTo>
                  <a:pt x="214" y="475"/>
                  <a:pt x="224" y="468"/>
                  <a:pt x="239" y="463"/>
                </a:cubicBezTo>
                <a:cubicBezTo>
                  <a:pt x="261" y="455"/>
                  <a:pt x="280" y="452"/>
                  <a:pt x="300" y="448"/>
                </a:cubicBezTo>
                <a:cubicBezTo>
                  <a:pt x="316" y="459"/>
                  <a:pt x="334" y="468"/>
                  <a:pt x="353" y="468"/>
                </a:cubicBezTo>
                <a:cubicBezTo>
                  <a:pt x="364" y="468"/>
                  <a:pt x="372" y="467"/>
                  <a:pt x="380" y="463"/>
                </a:cubicBezTo>
                <a:cubicBezTo>
                  <a:pt x="388" y="458"/>
                  <a:pt x="393" y="448"/>
                  <a:pt x="393" y="440"/>
                </a:cubicBezTo>
                <a:cubicBezTo>
                  <a:pt x="393" y="434"/>
                  <a:pt x="390" y="427"/>
                  <a:pt x="386" y="422"/>
                </a:cubicBezTo>
                <a:cubicBezTo>
                  <a:pt x="381" y="418"/>
                  <a:pt x="376" y="415"/>
                  <a:pt x="370" y="414"/>
                </a:cubicBezTo>
                <a:cubicBezTo>
                  <a:pt x="359" y="410"/>
                  <a:pt x="346" y="411"/>
                  <a:pt x="332" y="412"/>
                </a:cubicBezTo>
                <a:cubicBezTo>
                  <a:pt x="324" y="413"/>
                  <a:pt x="313" y="417"/>
                  <a:pt x="305" y="419"/>
                </a:cubicBezTo>
                <a:cubicBezTo>
                  <a:pt x="303" y="418"/>
                  <a:pt x="302" y="417"/>
                  <a:pt x="301" y="416"/>
                </a:cubicBezTo>
                <a:cubicBezTo>
                  <a:pt x="283" y="401"/>
                  <a:pt x="267" y="379"/>
                  <a:pt x="254" y="357"/>
                </a:cubicBezTo>
                <a:cubicBezTo>
                  <a:pt x="254" y="356"/>
                  <a:pt x="254" y="355"/>
                  <a:pt x="253" y="353"/>
                </a:cubicBezTo>
                <a:cubicBezTo>
                  <a:pt x="256" y="342"/>
                  <a:pt x="262" y="328"/>
                  <a:pt x="263" y="318"/>
                </a:cubicBezTo>
                <a:cubicBezTo>
                  <a:pt x="265" y="304"/>
                  <a:pt x="265" y="292"/>
                  <a:pt x="262" y="281"/>
                </a:cubicBezTo>
                <a:cubicBezTo>
                  <a:pt x="260" y="276"/>
                  <a:pt x="258" y="271"/>
                  <a:pt x="253" y="267"/>
                </a:cubicBezTo>
                <a:cubicBezTo>
                  <a:pt x="249" y="262"/>
                  <a:pt x="242" y="260"/>
                  <a:pt x="236" y="260"/>
                </a:cubicBezTo>
                <a:close/>
                <a:moveTo>
                  <a:pt x="234" y="287"/>
                </a:moveTo>
                <a:cubicBezTo>
                  <a:pt x="234" y="287"/>
                  <a:pt x="234" y="287"/>
                  <a:pt x="236" y="287"/>
                </a:cubicBezTo>
                <a:cubicBezTo>
                  <a:pt x="236" y="287"/>
                  <a:pt x="236" y="287"/>
                  <a:pt x="236" y="289"/>
                </a:cubicBezTo>
                <a:cubicBezTo>
                  <a:pt x="238" y="293"/>
                  <a:pt x="237" y="301"/>
                  <a:pt x="237" y="311"/>
                </a:cubicBezTo>
                <a:cubicBezTo>
                  <a:pt x="236" y="308"/>
                  <a:pt x="233" y="303"/>
                  <a:pt x="233" y="300"/>
                </a:cubicBezTo>
                <a:cubicBezTo>
                  <a:pt x="232" y="293"/>
                  <a:pt x="233" y="289"/>
                  <a:pt x="233" y="287"/>
                </a:cubicBezTo>
                <a:cubicBezTo>
                  <a:pt x="234" y="287"/>
                  <a:pt x="234" y="287"/>
                  <a:pt x="234" y="287"/>
                </a:cubicBezTo>
                <a:close/>
                <a:moveTo>
                  <a:pt x="243" y="388"/>
                </a:moveTo>
                <a:cubicBezTo>
                  <a:pt x="252" y="402"/>
                  <a:pt x="262" y="415"/>
                  <a:pt x="274" y="427"/>
                </a:cubicBezTo>
                <a:cubicBezTo>
                  <a:pt x="259" y="431"/>
                  <a:pt x="246" y="432"/>
                  <a:pt x="230" y="438"/>
                </a:cubicBezTo>
                <a:cubicBezTo>
                  <a:pt x="226" y="439"/>
                  <a:pt x="224" y="441"/>
                  <a:pt x="220" y="442"/>
                </a:cubicBezTo>
                <a:cubicBezTo>
                  <a:pt x="225" y="432"/>
                  <a:pt x="231" y="425"/>
                  <a:pt x="235" y="414"/>
                </a:cubicBezTo>
                <a:cubicBezTo>
                  <a:pt x="239" y="405"/>
                  <a:pt x="240" y="397"/>
                  <a:pt x="243" y="388"/>
                </a:cubicBezTo>
                <a:close/>
                <a:moveTo>
                  <a:pt x="355" y="439"/>
                </a:moveTo>
                <a:cubicBezTo>
                  <a:pt x="358" y="439"/>
                  <a:pt x="361" y="439"/>
                  <a:pt x="363" y="439"/>
                </a:cubicBezTo>
                <a:cubicBezTo>
                  <a:pt x="365" y="440"/>
                  <a:pt x="364" y="440"/>
                  <a:pt x="365" y="440"/>
                </a:cubicBezTo>
                <a:cubicBezTo>
                  <a:pt x="364" y="440"/>
                  <a:pt x="361" y="441"/>
                  <a:pt x="353" y="441"/>
                </a:cubicBezTo>
                <a:cubicBezTo>
                  <a:pt x="350" y="441"/>
                  <a:pt x="347" y="440"/>
                  <a:pt x="343" y="439"/>
                </a:cubicBezTo>
                <a:cubicBezTo>
                  <a:pt x="347" y="439"/>
                  <a:pt x="351" y="439"/>
                  <a:pt x="355" y="439"/>
                </a:cubicBezTo>
                <a:close/>
                <a:moveTo>
                  <a:pt x="147" y="510"/>
                </a:moveTo>
                <a:cubicBezTo>
                  <a:pt x="146" y="510"/>
                  <a:pt x="146" y="511"/>
                  <a:pt x="146" y="511"/>
                </a:cubicBezTo>
                <a:cubicBezTo>
                  <a:pt x="145" y="511"/>
                  <a:pt x="145" y="511"/>
                  <a:pt x="145" y="511"/>
                </a:cubicBezTo>
                <a:cubicBezTo>
                  <a:pt x="146" y="511"/>
                  <a:pt x="146" y="510"/>
                  <a:pt x="147" y="51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39" name="그림 38" descr="텍스트, 전자제품, 스크린샷, 소프트웨어이(가) 표시된 사진&#10;&#10;자동 생성된 설명">
            <a:extLst>
              <a:ext uri="{FF2B5EF4-FFF2-40B4-BE49-F238E27FC236}">
                <a16:creationId xmlns:a16="http://schemas.microsoft.com/office/drawing/2014/main" id="{C7C47385-1E03-9094-F0B3-748D7E153D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948" t="86975" r="49938" b="11596"/>
          <a:stretch/>
        </p:blipFill>
        <p:spPr>
          <a:xfrm>
            <a:off x="1295636" y="6129637"/>
            <a:ext cx="1184373" cy="263482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모서리가 둥근 직사각형 127">
            <a:extLst>
              <a:ext uri="{FF2B5EF4-FFF2-40B4-BE49-F238E27FC236}">
                <a16:creationId xmlns:a16="http://schemas.microsoft.com/office/drawing/2014/main" id="{53144172-9850-4AA4-2630-0D3B6486E21B}"/>
              </a:ext>
            </a:extLst>
          </p:cNvPr>
          <p:cNvSpPr/>
          <p:nvPr/>
        </p:nvSpPr>
        <p:spPr>
          <a:xfrm>
            <a:off x="207382" y="2312876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0" name="모서리가 둥근 직사각형 127">
            <a:extLst>
              <a:ext uri="{FF2B5EF4-FFF2-40B4-BE49-F238E27FC236}">
                <a16:creationId xmlns:a16="http://schemas.microsoft.com/office/drawing/2014/main" id="{50DA3C95-150B-DF63-5435-B09268E1028C}"/>
              </a:ext>
            </a:extLst>
          </p:cNvPr>
          <p:cNvSpPr/>
          <p:nvPr/>
        </p:nvSpPr>
        <p:spPr>
          <a:xfrm>
            <a:off x="1164477" y="6020634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BCF3020E-D763-3EFC-5E48-34CF1A4DB7F6}"/>
              </a:ext>
            </a:extLst>
          </p:cNvPr>
          <p:cNvCxnSpPr>
            <a:cxnSpLocks/>
            <a:stCxn id="39" idx="3"/>
          </p:cNvCxnSpPr>
          <p:nvPr/>
        </p:nvCxnSpPr>
        <p:spPr>
          <a:xfrm flipV="1">
            <a:off x="2480009" y="5969604"/>
            <a:ext cx="4332867" cy="291774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C8540D4A-F162-1DED-CF73-93BAF1A9E56C}"/>
              </a:ext>
            </a:extLst>
          </p:cNvPr>
          <p:cNvSpPr/>
          <p:nvPr/>
        </p:nvSpPr>
        <p:spPr>
          <a:xfrm>
            <a:off x="6408207" y="5399428"/>
            <a:ext cx="1512165" cy="27315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00" b="1" dirty="0">
                <a:solidFill>
                  <a:schemeClr val="bg1"/>
                </a:solidFill>
                <a:latin typeface="+mn-ea"/>
              </a:rPr>
              <a:t>  계약서 </a:t>
            </a:r>
            <a:r>
              <a:rPr lang="en-US" altLang="ko-KR" sz="1000" b="1" dirty="0">
                <a:solidFill>
                  <a:schemeClr val="bg1"/>
                </a:solidFill>
                <a:latin typeface="+mn-ea"/>
              </a:rPr>
              <a:t>(PDF)</a:t>
            </a:r>
            <a:endParaRPr lang="ko-KR" altLang="en-US" sz="1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모서리가 둥근 직사각형 127">
            <a:extLst>
              <a:ext uri="{FF2B5EF4-FFF2-40B4-BE49-F238E27FC236}">
                <a16:creationId xmlns:a16="http://schemas.microsoft.com/office/drawing/2014/main" id="{95F83BA4-1379-C1A1-12A1-F0A1327690FF}"/>
              </a:ext>
            </a:extLst>
          </p:cNvPr>
          <p:cNvSpPr/>
          <p:nvPr/>
        </p:nvSpPr>
        <p:spPr>
          <a:xfrm>
            <a:off x="6462211" y="5435432"/>
            <a:ext cx="216024" cy="194461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50955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0"/>
          </p:nvPr>
        </p:nvSpPr>
        <p:spPr>
          <a:xfrm>
            <a:off x="683568" y="2362781"/>
            <a:ext cx="5328592" cy="504453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dirty="0"/>
              <a:t>IP-MARKET </a:t>
            </a:r>
            <a:r>
              <a:rPr lang="ko-KR" altLang="en-US" dirty="0"/>
              <a:t>전자 계약 문서 진위확인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683568" y="2867234"/>
            <a:ext cx="5328592" cy="348823"/>
          </a:xfrm>
        </p:spPr>
        <p:txBody>
          <a:bodyPr/>
          <a:lstStyle/>
          <a:p>
            <a:pPr fontAlgn="base" latinLnBrk="0"/>
            <a:r>
              <a:rPr lang="ko-KR" altLang="en-US" dirty="0"/>
              <a:t>사용 매뉴얼</a:t>
            </a:r>
          </a:p>
        </p:txBody>
      </p:sp>
      <p:pic>
        <p:nvPicPr>
          <p:cNvPr id="6" name="Picture 2" descr="로고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36812"/>
            <a:ext cx="1614296" cy="47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412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204103"/>
              </p:ext>
            </p:extLst>
          </p:nvPr>
        </p:nvGraphicFramePr>
        <p:xfrm>
          <a:off x="320089" y="715674"/>
          <a:ext cx="8496304" cy="20726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34266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</a:tblGrid>
              <a:tr h="926715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4325" lvl="0" indent="-228600" algn="just">
                        <a:buAutoNum type="arabicPeriod"/>
                      </a:pP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전자 계약 시스템에서 계약이 완료된 건에 한하여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PDF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문서로 다운로드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가 가능하며 다운로드한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문서에 대한 진위 여부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를 아래와 같이 확인이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314325" lvl="0" indent="-228600" algn="just">
                        <a:buAutoNum type="arabicPeriod"/>
                      </a:pP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전자 계약 문서 진위 확인 프로그램 사용 매뉴얼 다운로드 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-&gt;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hlinkClick r:id="rId3"/>
                        </a:rPr>
                        <a:t>여기를 클릭하세요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314325" lvl="0" indent="-228600" algn="just">
                        <a:buAutoNum type="arabicPeriod"/>
                      </a:pP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전자 계약 문서 진위 확인 프로그램 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(32bit)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버전 다운로드 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-&gt;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hlinkClick r:id="rId4"/>
                        </a:rPr>
                        <a:t>여기를 클릭하세요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314325" lvl="0" indent="-228600" algn="just">
                        <a:buAutoNum type="arabicPeriod"/>
                      </a:pP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전자 계약 문서 진위 확인 프로그램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(64bit)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버전 다운로드 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-&gt;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hlinkClick r:id="rId5"/>
                        </a:rPr>
                        <a:t>여기를 클릭하세요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314325" lvl="0" indent="-228600" algn="just">
                        <a:buAutoNum type="arabicPeriod" startAt="3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</a:t>
                      </a:r>
                      <a:r>
                        <a:rPr lang="ko-KR" altLang="en-US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매뉴얼을 다운로드한 후</a:t>
                      </a: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설명을 따라 프로그램을 설치해 주세요</a:t>
                      </a: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 </a:t>
                      </a:r>
                    </a:p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※</a:t>
                      </a:r>
                      <a:r>
                        <a:rPr lang="ko-KR" altLang="en-US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위 설치된 프로그램을 사용해야만 진위여부를 확인할 수 있습니다</a:t>
                      </a: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 algn="just">
                        <a:buNone/>
                      </a:pP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   (</a:t>
                      </a:r>
                      <a:r>
                        <a:rPr lang="ko-KR" altLang="en-US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다른 프로그램으로 계약문서 </a:t>
                      </a: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PDF </a:t>
                      </a:r>
                      <a:r>
                        <a:rPr lang="ko-KR" altLang="en-US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열었을 시 진본 문서여도</a:t>
                      </a: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‘</a:t>
                      </a:r>
                      <a:r>
                        <a:rPr lang="ko-KR" altLang="en-US" sz="1000" b="1" dirty="0" err="1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미검증</a:t>
                      </a: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’</a:t>
                      </a:r>
                      <a:r>
                        <a:rPr lang="ko-KR" altLang="en-US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으로 나옴</a:t>
                      </a:r>
                      <a:r>
                        <a:rPr lang="en-US" altLang="ko-KR" sz="1000" b="1" dirty="0">
                          <a:solidFill>
                            <a:srgbClr val="C0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)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314325" lvl="0" indent="-228600" algn="just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문서 진위확인 사용 매뉴얼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71EFDB7-01CB-440C-A84C-5476F87B2A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594" y="3320988"/>
            <a:ext cx="7447619" cy="2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03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텍스트 개체 틀 25">
            <a:extLst>
              <a:ext uri="{FF2B5EF4-FFF2-40B4-BE49-F238E27FC236}">
                <a16:creationId xmlns:a16="http://schemas.microsoft.com/office/drawing/2014/main" id="{22207213-7B7E-577E-A466-1BE11A5E80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dirty="0">
                <a:solidFill>
                  <a:srgbClr val="111111"/>
                </a:solidFill>
                <a:latin typeface="+mj-lt"/>
              </a:rPr>
              <a:t>전자계약 체결시스템 업무 프로세스</a:t>
            </a:r>
            <a:endParaRPr lang="ko-KR" altLang="en-US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533DA0F-EE79-2825-4A13-E16F85A464CE}"/>
              </a:ext>
            </a:extLst>
          </p:cNvPr>
          <p:cNvSpPr/>
          <p:nvPr/>
        </p:nvSpPr>
        <p:spPr>
          <a:xfrm>
            <a:off x="323851" y="671207"/>
            <a:ext cx="8496300" cy="831546"/>
          </a:xfrm>
          <a:prstGeom prst="rect">
            <a:avLst/>
          </a:prstGeom>
          <a:solidFill>
            <a:schemeClr val="bg2"/>
          </a:solidFill>
          <a:ln w="3175"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1050">
              <a:latin typeface="+mn-ea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B5263B2-D18A-18C6-632C-E25EAFA2D47A}"/>
              </a:ext>
            </a:extLst>
          </p:cNvPr>
          <p:cNvSpPr/>
          <p:nvPr/>
        </p:nvSpPr>
        <p:spPr>
          <a:xfrm>
            <a:off x="1575259" y="737172"/>
            <a:ext cx="61613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100" b="1" dirty="0">
                <a:latin typeface="+mj-lt"/>
              </a:rPr>
              <a:t>메뉴는 </a:t>
            </a:r>
            <a:r>
              <a:rPr lang="en-US" altLang="ko-KR" sz="1100" b="1" dirty="0">
                <a:latin typeface="+mj-lt"/>
              </a:rPr>
              <a:t>[TAB] </a:t>
            </a:r>
            <a:r>
              <a:rPr lang="ko-KR" altLang="en-US" sz="1100" b="1" dirty="0">
                <a:latin typeface="+mj-lt"/>
              </a:rPr>
              <a:t>형태로 구상하여 한번에 전자계약 관련 업무 진행 가능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B76D0EB-5EE8-AA81-266A-BA0B52B01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308" y="1129968"/>
            <a:ext cx="7367384" cy="5159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CB4B07B6-F0B6-CABD-B095-78C0B1928B53}"/>
              </a:ext>
            </a:extLst>
          </p:cNvPr>
          <p:cNvSpPr/>
          <p:nvPr/>
        </p:nvSpPr>
        <p:spPr>
          <a:xfrm>
            <a:off x="1035748" y="1180698"/>
            <a:ext cx="1844064" cy="430067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7AC370-31FA-0AE1-4B18-50022739409D}"/>
              </a:ext>
            </a:extLst>
          </p:cNvPr>
          <p:cNvSpPr txBox="1"/>
          <p:nvPr/>
        </p:nvSpPr>
        <p:spPr>
          <a:xfrm>
            <a:off x="1231629" y="1833087"/>
            <a:ext cx="151755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전자계약 시스템에 대한 설명 페이지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05BBEE9-18D4-A20A-6ACC-59184D2CCA2F}"/>
              </a:ext>
            </a:extLst>
          </p:cNvPr>
          <p:cNvSpPr/>
          <p:nvPr/>
        </p:nvSpPr>
        <p:spPr>
          <a:xfrm>
            <a:off x="2944028" y="1177149"/>
            <a:ext cx="5257032" cy="433616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모서리가 둥근 직사각형 127">
            <a:extLst>
              <a:ext uri="{FF2B5EF4-FFF2-40B4-BE49-F238E27FC236}">
                <a16:creationId xmlns:a16="http://schemas.microsoft.com/office/drawing/2014/main" id="{51A5683C-4C5B-1184-832A-22B1DAAFCD46}"/>
              </a:ext>
            </a:extLst>
          </p:cNvPr>
          <p:cNvSpPr/>
          <p:nvPr/>
        </p:nvSpPr>
        <p:spPr>
          <a:xfrm>
            <a:off x="1864393" y="1561406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34FF54-2851-4EF0-B23E-05C950CEB38A}"/>
              </a:ext>
            </a:extLst>
          </p:cNvPr>
          <p:cNvSpPr txBox="1"/>
          <p:nvPr/>
        </p:nvSpPr>
        <p:spPr>
          <a:xfrm>
            <a:off x="5473912" y="1816863"/>
            <a:ext cx="216152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실질적인 전자 계약 체결 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업무 페이지</a:t>
            </a:r>
          </a:p>
        </p:txBody>
      </p:sp>
      <p:sp>
        <p:nvSpPr>
          <p:cNvPr id="11" name="모서리가 둥근 직사각형 127">
            <a:extLst>
              <a:ext uri="{FF2B5EF4-FFF2-40B4-BE49-F238E27FC236}">
                <a16:creationId xmlns:a16="http://schemas.microsoft.com/office/drawing/2014/main" id="{4B1F520A-4281-6295-BF3B-B38206CA6F5C}"/>
              </a:ext>
            </a:extLst>
          </p:cNvPr>
          <p:cNvSpPr/>
          <p:nvPr/>
        </p:nvSpPr>
        <p:spPr>
          <a:xfrm>
            <a:off x="5343364" y="1556792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82B3139-E69A-56CA-1601-3E326F9E94A4}"/>
              </a:ext>
            </a:extLst>
          </p:cNvPr>
          <p:cNvGrpSpPr/>
          <p:nvPr/>
        </p:nvGrpSpPr>
        <p:grpSpPr>
          <a:xfrm>
            <a:off x="179388" y="2636912"/>
            <a:ext cx="8785226" cy="3420380"/>
            <a:chOff x="179388" y="2636912"/>
            <a:chExt cx="8785226" cy="3420380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B5E35FD7-1771-7650-A232-4CD99105AA45}"/>
                </a:ext>
              </a:extLst>
            </p:cNvPr>
            <p:cNvSpPr/>
            <p:nvPr/>
          </p:nvSpPr>
          <p:spPr>
            <a:xfrm>
              <a:off x="179388" y="2636912"/>
              <a:ext cx="8785226" cy="153172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4B1AEB3F-1583-574F-593C-05C89D522D88}"/>
                </a:ext>
              </a:extLst>
            </p:cNvPr>
            <p:cNvSpPr/>
            <p:nvPr/>
          </p:nvSpPr>
          <p:spPr>
            <a:xfrm>
              <a:off x="179388" y="4329100"/>
              <a:ext cx="8785226" cy="172819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endParaRPr lang="ko-KR" altLang="en-US" sz="800">
                <a:latin typeface="+mn-ea"/>
              </a:endParaRPr>
            </a:p>
          </p:txBody>
        </p:sp>
        <p:grpSp>
          <p:nvGrpSpPr>
            <p:cNvPr id="38" name="그룹 37"/>
            <p:cNvGrpSpPr/>
            <p:nvPr/>
          </p:nvGrpSpPr>
          <p:grpSpPr>
            <a:xfrm>
              <a:off x="1328898" y="4456013"/>
              <a:ext cx="1049415" cy="1440160"/>
              <a:chOff x="284782" y="4977172"/>
              <a:chExt cx="1049415" cy="1440160"/>
            </a:xfrm>
          </p:grpSpPr>
          <p:sp>
            <p:nvSpPr>
              <p:cNvPr id="34" name="직사각형 33"/>
              <p:cNvSpPr/>
              <p:nvPr/>
            </p:nvSpPr>
            <p:spPr>
              <a:xfrm>
                <a:off x="284782" y="4977172"/>
                <a:ext cx="1049415" cy="144016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endParaRPr lang="ko-KR" altLang="en-US" sz="800">
                  <a:latin typeface="+mn-ea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42777" y="5085184"/>
                <a:ext cx="333425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ko-KR" sz="9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STEP1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" name="모서리가 둥근 직사각형 34"/>
              <p:cNvSpPr/>
              <p:nvPr/>
            </p:nvSpPr>
            <p:spPr>
              <a:xfrm>
                <a:off x="504719" y="6154798"/>
                <a:ext cx="609541" cy="15452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ko-KR" altLang="en-US" sz="700" b="1" dirty="0">
                    <a:solidFill>
                      <a:srgbClr val="111111"/>
                    </a:solidFill>
                  </a:rPr>
                  <a:t>수요자</a:t>
                </a:r>
                <a:endParaRPr lang="en-US" altLang="ko-KR" sz="700" b="1" dirty="0">
                  <a:solidFill>
                    <a:srgbClr val="111111"/>
                  </a:solidFill>
                </a:endParaRPr>
              </a:p>
            </p:txBody>
          </p:sp>
          <p:sp>
            <p:nvSpPr>
              <p:cNvPr id="153" name="직사각형 152"/>
              <p:cNvSpPr/>
              <p:nvPr/>
            </p:nvSpPr>
            <p:spPr>
              <a:xfrm>
                <a:off x="284782" y="5877272"/>
                <a:ext cx="1049415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900" b="1" dirty="0">
                    <a:solidFill>
                      <a:srgbClr val="111111"/>
                    </a:solidFill>
                    <a:latin typeface="+mj-lt"/>
                  </a:rPr>
                  <a:t>계약 요청</a:t>
                </a:r>
                <a:endParaRPr lang="en-US" altLang="ko-KR" sz="900" b="1" dirty="0">
                  <a:solidFill>
                    <a:srgbClr val="111111"/>
                  </a:solidFill>
                  <a:latin typeface="+mj-lt"/>
                </a:endParaRPr>
              </a:p>
            </p:txBody>
          </p:sp>
          <p:sp>
            <p:nvSpPr>
              <p:cNvPr id="154" name="Sent">
                <a:extLst>
                  <a:ext uri="{FF2B5EF4-FFF2-40B4-BE49-F238E27FC236}">
                    <a16:creationId xmlns:a16="http://schemas.microsoft.com/office/drawing/2014/main" id="{46F0C365-46B2-40A1-969C-7D2FC2444F44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653821" y="5421920"/>
                <a:ext cx="311336" cy="311336"/>
              </a:xfrm>
              <a:custGeom>
                <a:avLst/>
                <a:gdLst>
                  <a:gd name="T0" fmla="*/ 544 w 565"/>
                  <a:gd name="T1" fmla="*/ 2 h 564"/>
                  <a:gd name="T2" fmla="*/ 10 w 565"/>
                  <a:gd name="T3" fmla="*/ 231 h 564"/>
                  <a:gd name="T4" fmla="*/ 10 w 565"/>
                  <a:gd name="T5" fmla="*/ 255 h 564"/>
                  <a:gd name="T6" fmla="*/ 208 w 565"/>
                  <a:gd name="T7" fmla="*/ 355 h 564"/>
                  <a:gd name="T8" fmla="*/ 308 w 565"/>
                  <a:gd name="T9" fmla="*/ 553 h 564"/>
                  <a:gd name="T10" fmla="*/ 332 w 565"/>
                  <a:gd name="T11" fmla="*/ 553 h 564"/>
                  <a:gd name="T12" fmla="*/ 561 w 565"/>
                  <a:gd name="T13" fmla="*/ 19 h 564"/>
                  <a:gd name="T14" fmla="*/ 544 w 565"/>
                  <a:gd name="T15" fmla="*/ 2 h 564"/>
                  <a:gd name="T16" fmla="*/ 491 w 565"/>
                  <a:gd name="T17" fmla="*/ 54 h 564"/>
                  <a:gd name="T18" fmla="*/ 216 w 565"/>
                  <a:gd name="T19" fmla="*/ 329 h 564"/>
                  <a:gd name="T20" fmla="*/ 47 w 565"/>
                  <a:gd name="T21" fmla="*/ 244 h 564"/>
                  <a:gd name="T22" fmla="*/ 491 w 565"/>
                  <a:gd name="T23" fmla="*/ 54 h 564"/>
                  <a:gd name="T24" fmla="*/ 509 w 565"/>
                  <a:gd name="T25" fmla="*/ 73 h 564"/>
                  <a:gd name="T26" fmla="*/ 319 w 565"/>
                  <a:gd name="T27" fmla="*/ 516 h 564"/>
                  <a:gd name="T28" fmla="*/ 235 w 565"/>
                  <a:gd name="T29" fmla="*/ 347 h 564"/>
                  <a:gd name="T30" fmla="*/ 509 w 565"/>
                  <a:gd name="T31" fmla="*/ 73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5" h="564">
                    <a:moveTo>
                      <a:pt x="544" y="2"/>
                    </a:moveTo>
                    <a:lnTo>
                      <a:pt x="10" y="231"/>
                    </a:lnTo>
                    <a:cubicBezTo>
                      <a:pt x="0" y="236"/>
                      <a:pt x="0" y="250"/>
                      <a:pt x="10" y="255"/>
                    </a:cubicBezTo>
                    <a:lnTo>
                      <a:pt x="208" y="355"/>
                    </a:lnTo>
                    <a:lnTo>
                      <a:pt x="308" y="553"/>
                    </a:lnTo>
                    <a:cubicBezTo>
                      <a:pt x="313" y="564"/>
                      <a:pt x="328" y="563"/>
                      <a:pt x="332" y="553"/>
                    </a:cubicBezTo>
                    <a:lnTo>
                      <a:pt x="561" y="19"/>
                    </a:lnTo>
                    <a:cubicBezTo>
                      <a:pt x="565" y="6"/>
                      <a:pt x="552" y="0"/>
                      <a:pt x="544" y="2"/>
                    </a:cubicBezTo>
                    <a:close/>
                    <a:moveTo>
                      <a:pt x="491" y="54"/>
                    </a:moveTo>
                    <a:lnTo>
                      <a:pt x="216" y="329"/>
                    </a:lnTo>
                    <a:lnTo>
                      <a:pt x="47" y="244"/>
                    </a:lnTo>
                    <a:lnTo>
                      <a:pt x="491" y="54"/>
                    </a:lnTo>
                    <a:close/>
                    <a:moveTo>
                      <a:pt x="509" y="73"/>
                    </a:moveTo>
                    <a:lnTo>
                      <a:pt x="319" y="516"/>
                    </a:lnTo>
                    <a:lnTo>
                      <a:pt x="235" y="347"/>
                    </a:lnTo>
                    <a:lnTo>
                      <a:pt x="509" y="73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5237397" y="4456013"/>
              <a:ext cx="1049415" cy="1440160"/>
              <a:chOff x="4001595" y="4977172"/>
              <a:chExt cx="1049415" cy="1440160"/>
            </a:xfrm>
          </p:grpSpPr>
          <p:sp>
            <p:nvSpPr>
              <p:cNvPr id="166" name="직사각형 165"/>
              <p:cNvSpPr/>
              <p:nvPr/>
            </p:nvSpPr>
            <p:spPr>
              <a:xfrm>
                <a:off x="4001595" y="4977172"/>
                <a:ext cx="1049415" cy="144016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endParaRPr lang="ko-KR" altLang="en-US" sz="800">
                  <a:latin typeface="+mn-ea"/>
                </a:endParaRPr>
              </a:p>
            </p:txBody>
          </p:sp>
          <p:sp>
            <p:nvSpPr>
              <p:cNvPr id="167" name="TextBox 166"/>
              <p:cNvSpPr txBox="1"/>
              <p:nvPr/>
            </p:nvSpPr>
            <p:spPr>
              <a:xfrm>
                <a:off x="4359590" y="5085184"/>
                <a:ext cx="333425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ko-KR" sz="9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STEP4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8" name="모서리가 둥근 직사각형 167"/>
              <p:cNvSpPr/>
              <p:nvPr/>
            </p:nvSpPr>
            <p:spPr>
              <a:xfrm>
                <a:off x="4221532" y="6154798"/>
                <a:ext cx="609541" cy="15452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ko-KR" altLang="en-US" sz="700" b="1" dirty="0">
                    <a:solidFill>
                      <a:srgbClr val="111111"/>
                    </a:solidFill>
                  </a:rPr>
                  <a:t>전체</a:t>
                </a:r>
                <a:endParaRPr lang="en-US" altLang="ko-KR" sz="700" b="1" dirty="0">
                  <a:solidFill>
                    <a:srgbClr val="111111"/>
                  </a:solidFill>
                </a:endParaRPr>
              </a:p>
            </p:txBody>
          </p:sp>
          <p:sp>
            <p:nvSpPr>
              <p:cNvPr id="169" name="직사각형 168"/>
              <p:cNvSpPr/>
              <p:nvPr/>
            </p:nvSpPr>
            <p:spPr>
              <a:xfrm>
                <a:off x="4001595" y="5877272"/>
                <a:ext cx="1049415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900" b="1" dirty="0">
                    <a:solidFill>
                      <a:srgbClr val="111111"/>
                    </a:solidFill>
                    <a:latin typeface="+mj-lt"/>
                  </a:rPr>
                  <a:t>계약서 확인</a:t>
                </a:r>
                <a:endParaRPr lang="en-US" altLang="ko-KR" sz="900" b="1" dirty="0">
                  <a:solidFill>
                    <a:srgbClr val="111111"/>
                  </a:solidFill>
                  <a:latin typeface="+mj-lt"/>
                </a:endParaRPr>
              </a:p>
            </p:txBody>
          </p:sp>
          <p:sp>
            <p:nvSpPr>
              <p:cNvPr id="176" name="Search">
                <a:extLst>
                  <a:ext uri="{FF2B5EF4-FFF2-40B4-BE49-F238E27FC236}">
                    <a16:creationId xmlns:a16="http://schemas.microsoft.com/office/drawing/2014/main" id="{807DDFC2-B8AD-4777-B06F-5A193AB5DF99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4416219" y="5456034"/>
                <a:ext cx="235857" cy="241218"/>
              </a:xfrm>
              <a:custGeom>
                <a:avLst/>
                <a:gdLst>
                  <a:gd name="T0" fmla="*/ 227 w 572"/>
                  <a:gd name="T1" fmla="*/ 0 h 585"/>
                  <a:gd name="T2" fmla="*/ 0 w 572"/>
                  <a:gd name="T3" fmla="*/ 227 h 585"/>
                  <a:gd name="T4" fmla="*/ 227 w 572"/>
                  <a:gd name="T5" fmla="*/ 453 h 585"/>
                  <a:gd name="T6" fmla="*/ 359 w 572"/>
                  <a:gd name="T7" fmla="*/ 410 h 585"/>
                  <a:gd name="T8" fmla="*/ 535 w 572"/>
                  <a:gd name="T9" fmla="*/ 585 h 585"/>
                  <a:gd name="T10" fmla="*/ 572 w 572"/>
                  <a:gd name="T11" fmla="*/ 548 h 585"/>
                  <a:gd name="T12" fmla="*/ 399 w 572"/>
                  <a:gd name="T13" fmla="*/ 374 h 585"/>
                  <a:gd name="T14" fmla="*/ 454 w 572"/>
                  <a:gd name="T15" fmla="*/ 227 h 585"/>
                  <a:gd name="T16" fmla="*/ 227 w 572"/>
                  <a:gd name="T17" fmla="*/ 0 h 585"/>
                  <a:gd name="T18" fmla="*/ 227 w 572"/>
                  <a:gd name="T19" fmla="*/ 27 h 585"/>
                  <a:gd name="T20" fmla="*/ 427 w 572"/>
                  <a:gd name="T21" fmla="*/ 227 h 585"/>
                  <a:gd name="T22" fmla="*/ 227 w 572"/>
                  <a:gd name="T23" fmla="*/ 427 h 585"/>
                  <a:gd name="T24" fmla="*/ 27 w 572"/>
                  <a:gd name="T25" fmla="*/ 227 h 585"/>
                  <a:gd name="T26" fmla="*/ 227 w 572"/>
                  <a:gd name="T27" fmla="*/ 27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2" h="585">
                    <a:moveTo>
                      <a:pt x="227" y="0"/>
                    </a:moveTo>
                    <a:cubicBezTo>
                      <a:pt x="102" y="0"/>
                      <a:pt x="0" y="102"/>
                      <a:pt x="0" y="227"/>
                    </a:cubicBezTo>
                    <a:cubicBezTo>
                      <a:pt x="0" y="352"/>
                      <a:pt x="102" y="453"/>
                      <a:pt x="227" y="453"/>
                    </a:cubicBezTo>
                    <a:cubicBezTo>
                      <a:pt x="276" y="453"/>
                      <a:pt x="322" y="437"/>
                      <a:pt x="359" y="410"/>
                    </a:cubicBezTo>
                    <a:lnTo>
                      <a:pt x="535" y="585"/>
                    </a:lnTo>
                    <a:lnTo>
                      <a:pt x="572" y="548"/>
                    </a:lnTo>
                    <a:lnTo>
                      <a:pt x="399" y="374"/>
                    </a:lnTo>
                    <a:cubicBezTo>
                      <a:pt x="433" y="335"/>
                      <a:pt x="454" y="283"/>
                      <a:pt x="454" y="227"/>
                    </a:cubicBezTo>
                    <a:cubicBezTo>
                      <a:pt x="454" y="102"/>
                      <a:pt x="352" y="0"/>
                      <a:pt x="227" y="0"/>
                    </a:cubicBezTo>
                    <a:close/>
                    <a:moveTo>
                      <a:pt x="227" y="27"/>
                    </a:moveTo>
                    <a:cubicBezTo>
                      <a:pt x="338" y="27"/>
                      <a:pt x="427" y="116"/>
                      <a:pt x="427" y="227"/>
                    </a:cubicBezTo>
                    <a:cubicBezTo>
                      <a:pt x="427" y="337"/>
                      <a:pt x="338" y="427"/>
                      <a:pt x="227" y="427"/>
                    </a:cubicBezTo>
                    <a:cubicBezTo>
                      <a:pt x="116" y="427"/>
                      <a:pt x="27" y="337"/>
                      <a:pt x="27" y="227"/>
                    </a:cubicBezTo>
                    <a:cubicBezTo>
                      <a:pt x="27" y="116"/>
                      <a:pt x="116" y="27"/>
                      <a:pt x="227" y="27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3934564" y="4456013"/>
              <a:ext cx="1049415" cy="1440160"/>
              <a:chOff x="2796334" y="4977172"/>
              <a:chExt cx="1049415" cy="1440160"/>
            </a:xfrm>
          </p:grpSpPr>
          <p:sp>
            <p:nvSpPr>
              <p:cNvPr id="161" name="직사각형 160"/>
              <p:cNvSpPr/>
              <p:nvPr/>
            </p:nvSpPr>
            <p:spPr>
              <a:xfrm>
                <a:off x="2796334" y="4977172"/>
                <a:ext cx="1049415" cy="144016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endParaRPr lang="ko-KR" altLang="en-US" sz="800">
                  <a:latin typeface="+mn-ea"/>
                </a:endParaRPr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3154329" y="5085184"/>
                <a:ext cx="333425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ko-KR" sz="9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STEP3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3" name="모서리가 둥근 직사각형 162"/>
              <p:cNvSpPr/>
              <p:nvPr/>
            </p:nvSpPr>
            <p:spPr>
              <a:xfrm>
                <a:off x="3016271" y="6154798"/>
                <a:ext cx="609541" cy="15452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ko-KR" altLang="en-US" sz="700" b="1" dirty="0">
                    <a:solidFill>
                      <a:srgbClr val="111111"/>
                    </a:solidFill>
                  </a:rPr>
                  <a:t>수요자</a:t>
                </a:r>
                <a:endParaRPr lang="en-US" altLang="ko-KR" sz="700" b="1" dirty="0">
                  <a:solidFill>
                    <a:srgbClr val="111111"/>
                  </a:solidFill>
                </a:endParaRPr>
              </a:p>
            </p:txBody>
          </p:sp>
          <p:sp>
            <p:nvSpPr>
              <p:cNvPr id="164" name="직사각형 163"/>
              <p:cNvSpPr/>
              <p:nvPr/>
            </p:nvSpPr>
            <p:spPr>
              <a:xfrm>
                <a:off x="2796334" y="5877272"/>
                <a:ext cx="1049415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900" b="1" dirty="0">
                    <a:solidFill>
                      <a:srgbClr val="111111"/>
                    </a:solidFill>
                    <a:latin typeface="+mj-lt"/>
                  </a:rPr>
                  <a:t>계약서 작성</a:t>
                </a:r>
                <a:endParaRPr lang="en-US" altLang="ko-KR" sz="900" b="1" dirty="0">
                  <a:solidFill>
                    <a:srgbClr val="111111"/>
                  </a:solidFill>
                  <a:latin typeface="+mj-lt"/>
                </a:endParaRPr>
              </a:p>
            </p:txBody>
          </p:sp>
          <p:grpSp>
            <p:nvGrpSpPr>
              <p:cNvPr id="177" name="그룹 176"/>
              <p:cNvGrpSpPr/>
              <p:nvPr/>
            </p:nvGrpSpPr>
            <p:grpSpPr>
              <a:xfrm>
                <a:off x="3159649" y="5386342"/>
                <a:ext cx="443012" cy="395284"/>
                <a:chOff x="3327832" y="2048484"/>
                <a:chExt cx="493876" cy="415706"/>
              </a:xfrm>
            </p:grpSpPr>
            <p:sp>
              <p:nvSpPr>
                <p:cNvPr id="178" name="Certificate">
                  <a:extLst>
                    <a:ext uri="{FF2B5EF4-FFF2-40B4-BE49-F238E27FC236}">
                      <a16:creationId xmlns:a16="http://schemas.microsoft.com/office/drawing/2014/main" id="{442B13B3-5D6F-44C5-B2DC-8192F8EFB701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3327832" y="2065004"/>
                  <a:ext cx="399186" cy="399186"/>
                </a:xfrm>
                <a:custGeom>
                  <a:avLst/>
                  <a:gdLst>
                    <a:gd name="T0" fmla="*/ 0 w 667"/>
                    <a:gd name="T1" fmla="*/ 13 h 670"/>
                    <a:gd name="T2" fmla="*/ 14 w 667"/>
                    <a:gd name="T3" fmla="*/ 560 h 670"/>
                    <a:gd name="T4" fmla="*/ 227 w 667"/>
                    <a:gd name="T5" fmla="*/ 533 h 670"/>
                    <a:gd name="T6" fmla="*/ 27 w 667"/>
                    <a:gd name="T7" fmla="*/ 26 h 670"/>
                    <a:gd name="T8" fmla="*/ 640 w 667"/>
                    <a:gd name="T9" fmla="*/ 533 h 670"/>
                    <a:gd name="T10" fmla="*/ 440 w 667"/>
                    <a:gd name="T11" fmla="*/ 560 h 670"/>
                    <a:gd name="T12" fmla="*/ 667 w 667"/>
                    <a:gd name="T13" fmla="*/ 546 h 670"/>
                    <a:gd name="T14" fmla="*/ 654 w 667"/>
                    <a:gd name="T15" fmla="*/ 0 h 670"/>
                    <a:gd name="T16" fmla="*/ 134 w 667"/>
                    <a:gd name="T17" fmla="*/ 120 h 670"/>
                    <a:gd name="T18" fmla="*/ 534 w 667"/>
                    <a:gd name="T19" fmla="*/ 146 h 670"/>
                    <a:gd name="T20" fmla="*/ 134 w 667"/>
                    <a:gd name="T21" fmla="*/ 120 h 670"/>
                    <a:gd name="T22" fmla="*/ 134 w 667"/>
                    <a:gd name="T23" fmla="*/ 213 h 670"/>
                    <a:gd name="T24" fmla="*/ 534 w 667"/>
                    <a:gd name="T25" fmla="*/ 186 h 670"/>
                    <a:gd name="T26" fmla="*/ 134 w 667"/>
                    <a:gd name="T27" fmla="*/ 253 h 670"/>
                    <a:gd name="T28" fmla="*/ 534 w 667"/>
                    <a:gd name="T29" fmla="*/ 280 h 670"/>
                    <a:gd name="T30" fmla="*/ 134 w 667"/>
                    <a:gd name="T31" fmla="*/ 253 h 670"/>
                    <a:gd name="T32" fmla="*/ 300 w 667"/>
                    <a:gd name="T33" fmla="*/ 338 h 670"/>
                    <a:gd name="T34" fmla="*/ 250 w 667"/>
                    <a:gd name="T35" fmla="*/ 380 h 670"/>
                    <a:gd name="T36" fmla="*/ 238 w 667"/>
                    <a:gd name="T37" fmla="*/ 444 h 670"/>
                    <a:gd name="T38" fmla="*/ 254 w 667"/>
                    <a:gd name="T39" fmla="*/ 497 h 670"/>
                    <a:gd name="T40" fmla="*/ 274 w 667"/>
                    <a:gd name="T41" fmla="*/ 664 h 670"/>
                    <a:gd name="T42" fmla="*/ 393 w 667"/>
                    <a:gd name="T43" fmla="*/ 664 h 670"/>
                    <a:gd name="T44" fmla="*/ 414 w 667"/>
                    <a:gd name="T45" fmla="*/ 492 h 670"/>
                    <a:gd name="T46" fmla="*/ 440 w 667"/>
                    <a:gd name="T47" fmla="*/ 409 h 670"/>
                    <a:gd name="T48" fmla="*/ 402 w 667"/>
                    <a:gd name="T49" fmla="*/ 344 h 670"/>
                    <a:gd name="T50" fmla="*/ 332 w 667"/>
                    <a:gd name="T51" fmla="*/ 318 h 670"/>
                    <a:gd name="T52" fmla="*/ 345 w 667"/>
                    <a:gd name="T53" fmla="*/ 355 h 670"/>
                    <a:gd name="T54" fmla="*/ 385 w 667"/>
                    <a:gd name="T55" fmla="*/ 364 h 670"/>
                    <a:gd name="T56" fmla="*/ 401 w 667"/>
                    <a:gd name="T57" fmla="*/ 402 h 670"/>
                    <a:gd name="T58" fmla="*/ 404 w 667"/>
                    <a:gd name="T59" fmla="*/ 427 h 670"/>
                    <a:gd name="T60" fmla="*/ 399 w 667"/>
                    <a:gd name="T61" fmla="*/ 468 h 670"/>
                    <a:gd name="T62" fmla="*/ 366 w 667"/>
                    <a:gd name="T63" fmla="*/ 493 h 670"/>
                    <a:gd name="T64" fmla="*/ 342 w 667"/>
                    <a:gd name="T65" fmla="*/ 501 h 670"/>
                    <a:gd name="T66" fmla="*/ 301 w 667"/>
                    <a:gd name="T67" fmla="*/ 506 h 670"/>
                    <a:gd name="T68" fmla="*/ 273 w 667"/>
                    <a:gd name="T69" fmla="*/ 476 h 670"/>
                    <a:gd name="T70" fmla="*/ 262 w 667"/>
                    <a:gd name="T71" fmla="*/ 453 h 670"/>
                    <a:gd name="T72" fmla="*/ 258 w 667"/>
                    <a:gd name="T73" fmla="*/ 428 h 670"/>
                    <a:gd name="T74" fmla="*/ 262 w 667"/>
                    <a:gd name="T75" fmla="*/ 402 h 670"/>
                    <a:gd name="T76" fmla="*/ 275 w 667"/>
                    <a:gd name="T77" fmla="*/ 380 h 670"/>
                    <a:gd name="T78" fmla="*/ 295 w 667"/>
                    <a:gd name="T79" fmla="*/ 362 h 670"/>
                    <a:gd name="T80" fmla="*/ 320 w 667"/>
                    <a:gd name="T81" fmla="*/ 354 h 670"/>
                    <a:gd name="T82" fmla="*/ 387 w 667"/>
                    <a:gd name="T83" fmla="*/ 510 h 670"/>
                    <a:gd name="T84" fmla="*/ 340 w 667"/>
                    <a:gd name="T85" fmla="*/ 602 h 670"/>
                    <a:gd name="T86" fmla="*/ 280 w 667"/>
                    <a:gd name="T87" fmla="*/ 629 h 670"/>
                    <a:gd name="T88" fmla="*/ 292 w 667"/>
                    <a:gd name="T89" fmla="*/ 531 h 670"/>
                    <a:gd name="T90" fmla="*/ 352 w 667"/>
                    <a:gd name="T91" fmla="*/ 533 h 670"/>
                    <a:gd name="T92" fmla="*/ 387 w 667"/>
                    <a:gd name="T93" fmla="*/ 510 h 6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667" h="670">
                      <a:moveTo>
                        <a:pt x="14" y="0"/>
                      </a:moveTo>
                      <a:cubicBezTo>
                        <a:pt x="6" y="0"/>
                        <a:pt x="0" y="6"/>
                        <a:pt x="0" y="13"/>
                      </a:cubicBezTo>
                      <a:lnTo>
                        <a:pt x="0" y="546"/>
                      </a:lnTo>
                      <a:cubicBezTo>
                        <a:pt x="0" y="554"/>
                        <a:pt x="6" y="560"/>
                        <a:pt x="14" y="560"/>
                      </a:cubicBezTo>
                      <a:lnTo>
                        <a:pt x="227" y="560"/>
                      </a:lnTo>
                      <a:lnTo>
                        <a:pt x="227" y="533"/>
                      </a:lnTo>
                      <a:lnTo>
                        <a:pt x="27" y="533"/>
                      </a:lnTo>
                      <a:lnTo>
                        <a:pt x="27" y="26"/>
                      </a:lnTo>
                      <a:lnTo>
                        <a:pt x="640" y="26"/>
                      </a:lnTo>
                      <a:lnTo>
                        <a:pt x="640" y="533"/>
                      </a:lnTo>
                      <a:lnTo>
                        <a:pt x="440" y="533"/>
                      </a:lnTo>
                      <a:lnTo>
                        <a:pt x="440" y="560"/>
                      </a:lnTo>
                      <a:lnTo>
                        <a:pt x="654" y="560"/>
                      </a:lnTo>
                      <a:cubicBezTo>
                        <a:pt x="661" y="560"/>
                        <a:pt x="667" y="554"/>
                        <a:pt x="667" y="546"/>
                      </a:cubicBezTo>
                      <a:lnTo>
                        <a:pt x="667" y="13"/>
                      </a:lnTo>
                      <a:cubicBezTo>
                        <a:pt x="667" y="6"/>
                        <a:pt x="661" y="0"/>
                        <a:pt x="654" y="0"/>
                      </a:cubicBezTo>
                      <a:lnTo>
                        <a:pt x="14" y="0"/>
                      </a:lnTo>
                      <a:close/>
                      <a:moveTo>
                        <a:pt x="134" y="120"/>
                      </a:moveTo>
                      <a:lnTo>
                        <a:pt x="134" y="146"/>
                      </a:lnTo>
                      <a:lnTo>
                        <a:pt x="534" y="146"/>
                      </a:lnTo>
                      <a:lnTo>
                        <a:pt x="534" y="120"/>
                      </a:lnTo>
                      <a:lnTo>
                        <a:pt x="134" y="120"/>
                      </a:lnTo>
                      <a:close/>
                      <a:moveTo>
                        <a:pt x="134" y="186"/>
                      </a:moveTo>
                      <a:lnTo>
                        <a:pt x="134" y="213"/>
                      </a:lnTo>
                      <a:lnTo>
                        <a:pt x="534" y="213"/>
                      </a:lnTo>
                      <a:lnTo>
                        <a:pt x="534" y="186"/>
                      </a:lnTo>
                      <a:lnTo>
                        <a:pt x="134" y="186"/>
                      </a:lnTo>
                      <a:close/>
                      <a:moveTo>
                        <a:pt x="134" y="253"/>
                      </a:moveTo>
                      <a:lnTo>
                        <a:pt x="134" y="280"/>
                      </a:lnTo>
                      <a:lnTo>
                        <a:pt x="534" y="280"/>
                      </a:lnTo>
                      <a:lnTo>
                        <a:pt x="534" y="253"/>
                      </a:lnTo>
                      <a:lnTo>
                        <a:pt x="134" y="253"/>
                      </a:lnTo>
                      <a:close/>
                      <a:moveTo>
                        <a:pt x="332" y="318"/>
                      </a:moveTo>
                      <a:cubicBezTo>
                        <a:pt x="318" y="318"/>
                        <a:pt x="307" y="327"/>
                        <a:pt x="300" y="338"/>
                      </a:cubicBezTo>
                      <a:cubicBezTo>
                        <a:pt x="287" y="334"/>
                        <a:pt x="273" y="335"/>
                        <a:pt x="262" y="344"/>
                      </a:cubicBezTo>
                      <a:cubicBezTo>
                        <a:pt x="252" y="353"/>
                        <a:pt x="248" y="367"/>
                        <a:pt x="250" y="380"/>
                      </a:cubicBezTo>
                      <a:cubicBezTo>
                        <a:pt x="236" y="388"/>
                        <a:pt x="227" y="397"/>
                        <a:pt x="224" y="410"/>
                      </a:cubicBezTo>
                      <a:cubicBezTo>
                        <a:pt x="223" y="423"/>
                        <a:pt x="228" y="435"/>
                        <a:pt x="238" y="444"/>
                      </a:cubicBezTo>
                      <a:cubicBezTo>
                        <a:pt x="232" y="456"/>
                        <a:pt x="230" y="470"/>
                        <a:pt x="237" y="482"/>
                      </a:cubicBezTo>
                      <a:cubicBezTo>
                        <a:pt x="241" y="489"/>
                        <a:pt x="247" y="494"/>
                        <a:pt x="254" y="497"/>
                      </a:cubicBezTo>
                      <a:lnTo>
                        <a:pt x="254" y="653"/>
                      </a:lnTo>
                      <a:cubicBezTo>
                        <a:pt x="254" y="663"/>
                        <a:pt x="265" y="670"/>
                        <a:pt x="274" y="664"/>
                      </a:cubicBezTo>
                      <a:lnTo>
                        <a:pt x="334" y="629"/>
                      </a:lnTo>
                      <a:lnTo>
                        <a:pt x="393" y="664"/>
                      </a:lnTo>
                      <a:cubicBezTo>
                        <a:pt x="402" y="670"/>
                        <a:pt x="414" y="663"/>
                        <a:pt x="414" y="653"/>
                      </a:cubicBezTo>
                      <a:lnTo>
                        <a:pt x="414" y="492"/>
                      </a:lnTo>
                      <a:cubicBezTo>
                        <a:pt x="428" y="481"/>
                        <a:pt x="429" y="459"/>
                        <a:pt x="422" y="445"/>
                      </a:cubicBezTo>
                      <a:cubicBezTo>
                        <a:pt x="434" y="435"/>
                        <a:pt x="441" y="422"/>
                        <a:pt x="440" y="409"/>
                      </a:cubicBezTo>
                      <a:cubicBezTo>
                        <a:pt x="437" y="395"/>
                        <a:pt x="427" y="386"/>
                        <a:pt x="415" y="380"/>
                      </a:cubicBezTo>
                      <a:cubicBezTo>
                        <a:pt x="416" y="367"/>
                        <a:pt x="413" y="353"/>
                        <a:pt x="402" y="344"/>
                      </a:cubicBezTo>
                      <a:cubicBezTo>
                        <a:pt x="391" y="335"/>
                        <a:pt x="377" y="334"/>
                        <a:pt x="364" y="338"/>
                      </a:cubicBezTo>
                      <a:cubicBezTo>
                        <a:pt x="357" y="327"/>
                        <a:pt x="347" y="318"/>
                        <a:pt x="332" y="318"/>
                      </a:cubicBezTo>
                      <a:close/>
                      <a:moveTo>
                        <a:pt x="332" y="345"/>
                      </a:moveTo>
                      <a:cubicBezTo>
                        <a:pt x="338" y="345"/>
                        <a:pt x="342" y="349"/>
                        <a:pt x="345" y="355"/>
                      </a:cubicBezTo>
                      <a:cubicBezTo>
                        <a:pt x="352" y="366"/>
                        <a:pt x="358" y="366"/>
                        <a:pt x="368" y="364"/>
                      </a:cubicBezTo>
                      <a:cubicBezTo>
                        <a:pt x="375" y="362"/>
                        <a:pt x="380" y="360"/>
                        <a:pt x="385" y="364"/>
                      </a:cubicBezTo>
                      <a:cubicBezTo>
                        <a:pt x="390" y="369"/>
                        <a:pt x="390" y="374"/>
                        <a:pt x="389" y="380"/>
                      </a:cubicBezTo>
                      <a:cubicBezTo>
                        <a:pt x="387" y="392"/>
                        <a:pt x="392" y="398"/>
                        <a:pt x="401" y="402"/>
                      </a:cubicBezTo>
                      <a:cubicBezTo>
                        <a:pt x="408" y="405"/>
                        <a:pt x="412" y="407"/>
                        <a:pt x="414" y="414"/>
                      </a:cubicBezTo>
                      <a:cubicBezTo>
                        <a:pt x="414" y="420"/>
                        <a:pt x="413" y="422"/>
                        <a:pt x="404" y="427"/>
                      </a:cubicBezTo>
                      <a:cubicBezTo>
                        <a:pt x="392" y="434"/>
                        <a:pt x="393" y="442"/>
                        <a:pt x="397" y="453"/>
                      </a:cubicBezTo>
                      <a:cubicBezTo>
                        <a:pt x="400" y="459"/>
                        <a:pt x="401" y="464"/>
                        <a:pt x="399" y="468"/>
                      </a:cubicBezTo>
                      <a:cubicBezTo>
                        <a:pt x="395" y="474"/>
                        <a:pt x="390" y="475"/>
                        <a:pt x="385" y="476"/>
                      </a:cubicBezTo>
                      <a:cubicBezTo>
                        <a:pt x="373" y="476"/>
                        <a:pt x="368" y="483"/>
                        <a:pt x="366" y="493"/>
                      </a:cubicBezTo>
                      <a:cubicBezTo>
                        <a:pt x="363" y="504"/>
                        <a:pt x="359" y="505"/>
                        <a:pt x="352" y="506"/>
                      </a:cubicBezTo>
                      <a:cubicBezTo>
                        <a:pt x="349" y="507"/>
                        <a:pt x="346" y="504"/>
                        <a:pt x="342" y="501"/>
                      </a:cubicBezTo>
                      <a:cubicBezTo>
                        <a:pt x="332" y="494"/>
                        <a:pt x="325" y="495"/>
                        <a:pt x="316" y="501"/>
                      </a:cubicBezTo>
                      <a:cubicBezTo>
                        <a:pt x="310" y="505"/>
                        <a:pt x="306" y="508"/>
                        <a:pt x="301" y="506"/>
                      </a:cubicBezTo>
                      <a:cubicBezTo>
                        <a:pt x="296" y="504"/>
                        <a:pt x="293" y="498"/>
                        <a:pt x="292" y="493"/>
                      </a:cubicBezTo>
                      <a:cubicBezTo>
                        <a:pt x="291" y="481"/>
                        <a:pt x="283" y="477"/>
                        <a:pt x="273" y="476"/>
                      </a:cubicBezTo>
                      <a:cubicBezTo>
                        <a:pt x="268" y="475"/>
                        <a:pt x="262" y="474"/>
                        <a:pt x="260" y="469"/>
                      </a:cubicBezTo>
                      <a:cubicBezTo>
                        <a:pt x="257" y="465"/>
                        <a:pt x="258" y="458"/>
                        <a:pt x="262" y="453"/>
                      </a:cubicBezTo>
                      <a:cubicBezTo>
                        <a:pt x="265" y="448"/>
                        <a:pt x="264" y="445"/>
                        <a:pt x="264" y="440"/>
                      </a:cubicBezTo>
                      <a:cubicBezTo>
                        <a:pt x="265" y="435"/>
                        <a:pt x="262" y="430"/>
                        <a:pt x="258" y="428"/>
                      </a:cubicBezTo>
                      <a:cubicBezTo>
                        <a:pt x="254" y="426"/>
                        <a:pt x="251" y="419"/>
                        <a:pt x="251" y="414"/>
                      </a:cubicBezTo>
                      <a:cubicBezTo>
                        <a:pt x="253" y="407"/>
                        <a:pt x="256" y="403"/>
                        <a:pt x="262" y="402"/>
                      </a:cubicBezTo>
                      <a:cubicBezTo>
                        <a:pt x="265" y="402"/>
                        <a:pt x="268" y="400"/>
                        <a:pt x="270" y="398"/>
                      </a:cubicBezTo>
                      <a:cubicBezTo>
                        <a:pt x="275" y="393"/>
                        <a:pt x="276" y="386"/>
                        <a:pt x="275" y="380"/>
                      </a:cubicBezTo>
                      <a:cubicBezTo>
                        <a:pt x="275" y="374"/>
                        <a:pt x="274" y="369"/>
                        <a:pt x="280" y="364"/>
                      </a:cubicBezTo>
                      <a:cubicBezTo>
                        <a:pt x="285" y="360"/>
                        <a:pt x="291" y="360"/>
                        <a:pt x="295" y="362"/>
                      </a:cubicBezTo>
                      <a:cubicBezTo>
                        <a:pt x="299" y="365"/>
                        <a:pt x="305" y="366"/>
                        <a:pt x="309" y="363"/>
                      </a:cubicBezTo>
                      <a:cubicBezTo>
                        <a:pt x="314" y="363"/>
                        <a:pt x="319" y="359"/>
                        <a:pt x="320" y="354"/>
                      </a:cubicBezTo>
                      <a:cubicBezTo>
                        <a:pt x="321" y="349"/>
                        <a:pt x="326" y="345"/>
                        <a:pt x="332" y="345"/>
                      </a:cubicBezTo>
                      <a:close/>
                      <a:moveTo>
                        <a:pt x="387" y="510"/>
                      </a:moveTo>
                      <a:lnTo>
                        <a:pt x="387" y="629"/>
                      </a:lnTo>
                      <a:lnTo>
                        <a:pt x="340" y="602"/>
                      </a:lnTo>
                      <a:cubicBezTo>
                        <a:pt x="336" y="599"/>
                        <a:pt x="331" y="599"/>
                        <a:pt x="327" y="602"/>
                      </a:cubicBezTo>
                      <a:lnTo>
                        <a:pt x="280" y="629"/>
                      </a:lnTo>
                      <a:lnTo>
                        <a:pt x="280" y="524"/>
                      </a:lnTo>
                      <a:cubicBezTo>
                        <a:pt x="283" y="527"/>
                        <a:pt x="287" y="529"/>
                        <a:pt x="292" y="531"/>
                      </a:cubicBezTo>
                      <a:cubicBezTo>
                        <a:pt x="305" y="536"/>
                        <a:pt x="318" y="531"/>
                        <a:pt x="328" y="524"/>
                      </a:cubicBezTo>
                      <a:cubicBezTo>
                        <a:pt x="335" y="529"/>
                        <a:pt x="343" y="533"/>
                        <a:pt x="352" y="533"/>
                      </a:cubicBezTo>
                      <a:cubicBezTo>
                        <a:pt x="355" y="533"/>
                        <a:pt x="360" y="533"/>
                        <a:pt x="367" y="530"/>
                      </a:cubicBezTo>
                      <a:cubicBezTo>
                        <a:pt x="376" y="527"/>
                        <a:pt x="383" y="519"/>
                        <a:pt x="387" y="510"/>
                      </a:cubicBezTo>
                      <a:close/>
                    </a:path>
                  </a:pathLst>
                </a:custGeom>
                <a:solidFill>
                  <a:srgbClr val="5F5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dirty="0">
                    <a:latin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79" name="그룹 178"/>
                <p:cNvGrpSpPr/>
                <p:nvPr/>
              </p:nvGrpSpPr>
              <p:grpSpPr>
                <a:xfrm rot="5206988">
                  <a:off x="3627216" y="2055155"/>
                  <a:ext cx="201164" cy="187821"/>
                  <a:chOff x="-387188" y="1812312"/>
                  <a:chExt cx="656141" cy="686248"/>
                </a:xfrm>
              </p:grpSpPr>
              <p:sp>
                <p:nvSpPr>
                  <p:cNvPr id="180" name="직사각형 179"/>
                  <p:cNvSpPr/>
                  <p:nvPr/>
                </p:nvSpPr>
                <p:spPr>
                  <a:xfrm rot="19315663">
                    <a:off x="-95878" y="1841645"/>
                    <a:ext cx="105312" cy="656915"/>
                  </a:xfrm>
                  <a:prstGeom prst="rect">
                    <a:avLst/>
                  </a:prstGeom>
                  <a:solidFill>
                    <a:schemeClr val="bg1"/>
                  </a:solidFill>
                  <a:ln w="3175">
                    <a:noFill/>
                  </a:ln>
                </p:spPr>
                <p:txBody>
                  <a:bodyPr wrap="none" lIns="0" tIns="0" rIns="0" bIns="0" rtlCol="0" anchor="ctr">
                    <a:noAutofit/>
                  </a:bodyPr>
                  <a:lstStyle/>
                  <a:p>
                    <a:pPr algn="ctr">
                      <a:lnSpc>
                        <a:spcPct val="130000"/>
                      </a:lnSpc>
                    </a:pPr>
                    <a:endParaRPr lang="ko-KR" altLang="en-US" dirty="0"/>
                  </a:p>
                </p:txBody>
              </p:sp>
              <p:sp>
                <p:nvSpPr>
                  <p:cNvPr id="181" name="Edit">
                    <a:extLst>
                      <a:ext uri="{FF2B5EF4-FFF2-40B4-BE49-F238E27FC236}">
                        <a16:creationId xmlns:a16="http://schemas.microsoft.com/office/drawing/2014/main" id="{949BF641-EADC-4B7F-8774-32B4715918D2}"/>
                      </a:ext>
                    </a:extLst>
                  </p:cNvPr>
                  <p:cNvSpPr>
                    <a:spLocks noChangeAspect="1" noEditPoints="1"/>
                  </p:cNvSpPr>
                  <p:nvPr/>
                </p:nvSpPr>
                <p:spPr bwMode="auto">
                  <a:xfrm rot="16614506">
                    <a:off x="-390678" y="1815802"/>
                    <a:ext cx="663122" cy="656141"/>
                  </a:xfrm>
                  <a:custGeom>
                    <a:avLst/>
                    <a:gdLst>
                      <a:gd name="T0" fmla="*/ 551 w 622"/>
                      <a:gd name="T1" fmla="*/ 0 h 615"/>
                      <a:gd name="T2" fmla="*/ 505 w 622"/>
                      <a:gd name="T3" fmla="*/ 19 h 615"/>
                      <a:gd name="T4" fmla="*/ 494 w 622"/>
                      <a:gd name="T5" fmla="*/ 30 h 615"/>
                      <a:gd name="T6" fmla="*/ 586 w 622"/>
                      <a:gd name="T7" fmla="*/ 122 h 615"/>
                      <a:gd name="T8" fmla="*/ 597 w 622"/>
                      <a:gd name="T9" fmla="*/ 111 h 615"/>
                      <a:gd name="T10" fmla="*/ 597 w 622"/>
                      <a:gd name="T11" fmla="*/ 19 h 615"/>
                      <a:gd name="T12" fmla="*/ 551 w 622"/>
                      <a:gd name="T13" fmla="*/ 0 h 615"/>
                      <a:gd name="T14" fmla="*/ 475 w 622"/>
                      <a:gd name="T15" fmla="*/ 54 h 615"/>
                      <a:gd name="T16" fmla="*/ 466 w 622"/>
                      <a:gd name="T17" fmla="*/ 58 h 615"/>
                      <a:gd name="T18" fmla="*/ 33 w 622"/>
                      <a:gd name="T19" fmla="*/ 491 h 615"/>
                      <a:gd name="T20" fmla="*/ 30 w 622"/>
                      <a:gd name="T21" fmla="*/ 497 h 615"/>
                      <a:gd name="T22" fmla="*/ 3 w 622"/>
                      <a:gd name="T23" fmla="*/ 596 h 615"/>
                      <a:gd name="T24" fmla="*/ 19 w 622"/>
                      <a:gd name="T25" fmla="*/ 613 h 615"/>
                      <a:gd name="T26" fmla="*/ 119 w 622"/>
                      <a:gd name="T27" fmla="*/ 586 h 615"/>
                      <a:gd name="T28" fmla="*/ 125 w 622"/>
                      <a:gd name="T29" fmla="*/ 583 h 615"/>
                      <a:gd name="T30" fmla="*/ 558 w 622"/>
                      <a:gd name="T31" fmla="*/ 150 h 615"/>
                      <a:gd name="T32" fmla="*/ 539 w 622"/>
                      <a:gd name="T33" fmla="*/ 131 h 615"/>
                      <a:gd name="T34" fmla="*/ 109 w 622"/>
                      <a:gd name="T35" fmla="*/ 561 h 615"/>
                      <a:gd name="T36" fmla="*/ 108 w 622"/>
                      <a:gd name="T37" fmla="*/ 561 h 615"/>
                      <a:gd name="T38" fmla="*/ 54 w 622"/>
                      <a:gd name="T39" fmla="*/ 507 h 615"/>
                      <a:gd name="T40" fmla="*/ 54 w 622"/>
                      <a:gd name="T41" fmla="*/ 507 h 615"/>
                      <a:gd name="T42" fmla="*/ 485 w 622"/>
                      <a:gd name="T43" fmla="*/ 77 h 615"/>
                      <a:gd name="T44" fmla="*/ 475 w 622"/>
                      <a:gd name="T45" fmla="*/ 54 h 6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622" h="615">
                        <a:moveTo>
                          <a:pt x="551" y="0"/>
                        </a:moveTo>
                        <a:cubicBezTo>
                          <a:pt x="534" y="0"/>
                          <a:pt x="518" y="6"/>
                          <a:pt x="505" y="19"/>
                        </a:cubicBezTo>
                        <a:lnTo>
                          <a:pt x="494" y="30"/>
                        </a:lnTo>
                        <a:lnTo>
                          <a:pt x="586" y="122"/>
                        </a:lnTo>
                        <a:lnTo>
                          <a:pt x="597" y="111"/>
                        </a:lnTo>
                        <a:cubicBezTo>
                          <a:pt x="622" y="85"/>
                          <a:pt x="622" y="44"/>
                          <a:pt x="597" y="19"/>
                        </a:cubicBezTo>
                        <a:cubicBezTo>
                          <a:pt x="584" y="6"/>
                          <a:pt x="567" y="0"/>
                          <a:pt x="551" y="0"/>
                        </a:cubicBezTo>
                        <a:close/>
                        <a:moveTo>
                          <a:pt x="475" y="54"/>
                        </a:moveTo>
                        <a:cubicBezTo>
                          <a:pt x="472" y="54"/>
                          <a:pt x="468" y="55"/>
                          <a:pt x="466" y="58"/>
                        </a:cubicBezTo>
                        <a:lnTo>
                          <a:pt x="33" y="491"/>
                        </a:lnTo>
                        <a:cubicBezTo>
                          <a:pt x="31" y="492"/>
                          <a:pt x="30" y="494"/>
                          <a:pt x="30" y="497"/>
                        </a:cubicBezTo>
                        <a:lnTo>
                          <a:pt x="3" y="596"/>
                        </a:lnTo>
                        <a:cubicBezTo>
                          <a:pt x="0" y="606"/>
                          <a:pt x="9" y="615"/>
                          <a:pt x="19" y="613"/>
                        </a:cubicBezTo>
                        <a:lnTo>
                          <a:pt x="119" y="586"/>
                        </a:lnTo>
                        <a:cubicBezTo>
                          <a:pt x="121" y="585"/>
                          <a:pt x="123" y="584"/>
                          <a:pt x="125" y="583"/>
                        </a:cubicBezTo>
                        <a:lnTo>
                          <a:pt x="558" y="150"/>
                        </a:lnTo>
                        <a:cubicBezTo>
                          <a:pt x="571" y="137"/>
                          <a:pt x="551" y="118"/>
                          <a:pt x="539" y="131"/>
                        </a:cubicBezTo>
                        <a:lnTo>
                          <a:pt x="109" y="561"/>
                        </a:lnTo>
                        <a:lnTo>
                          <a:pt x="108" y="561"/>
                        </a:lnTo>
                        <a:lnTo>
                          <a:pt x="54" y="507"/>
                        </a:lnTo>
                        <a:lnTo>
                          <a:pt x="54" y="507"/>
                        </a:lnTo>
                        <a:lnTo>
                          <a:pt x="485" y="77"/>
                        </a:lnTo>
                        <a:cubicBezTo>
                          <a:pt x="493" y="68"/>
                          <a:pt x="487" y="53"/>
                          <a:pt x="475" y="54"/>
                        </a:cubicBezTo>
                        <a:close/>
                      </a:path>
                    </a:pathLst>
                  </a:custGeom>
                  <a:solidFill>
                    <a:srgbClr val="5F5F5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900" dirty="0">
                      <a:latin typeface="맑은 고딕" panose="020B0503020000020004" pitchFamily="50" charset="-127"/>
                      <a:cs typeface="Segoe UI" panose="020B0502040204020203" pitchFamily="34" charset="0"/>
                    </a:endParaRPr>
                  </a:p>
                </p:txBody>
              </p:sp>
            </p:grpSp>
          </p:grpSp>
        </p:grpSp>
        <p:grpSp>
          <p:nvGrpSpPr>
            <p:cNvPr id="39" name="그룹 38"/>
            <p:cNvGrpSpPr/>
            <p:nvPr/>
          </p:nvGrpSpPr>
          <p:grpSpPr>
            <a:xfrm>
              <a:off x="2631731" y="4456013"/>
              <a:ext cx="1049415" cy="1440160"/>
              <a:chOff x="1537664" y="4977172"/>
              <a:chExt cx="1049415" cy="1440160"/>
            </a:xfrm>
          </p:grpSpPr>
          <p:sp>
            <p:nvSpPr>
              <p:cNvPr id="155" name="직사각형 154"/>
              <p:cNvSpPr/>
              <p:nvPr/>
            </p:nvSpPr>
            <p:spPr>
              <a:xfrm>
                <a:off x="1537664" y="4977172"/>
                <a:ext cx="1049415" cy="144016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endParaRPr lang="ko-KR" altLang="en-US" sz="800">
                  <a:latin typeface="+mn-ea"/>
                </a:endParaRPr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1537665" y="5085184"/>
                <a:ext cx="1049414" cy="1384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9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STEP2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7" name="모서리가 둥근 직사각형 156"/>
              <p:cNvSpPr/>
              <p:nvPr/>
            </p:nvSpPr>
            <p:spPr>
              <a:xfrm>
                <a:off x="1757601" y="6154798"/>
                <a:ext cx="609541" cy="15452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ko-KR" altLang="en-US" sz="700" b="1" dirty="0">
                    <a:solidFill>
                      <a:srgbClr val="111111"/>
                    </a:solidFill>
                  </a:rPr>
                  <a:t>전체</a:t>
                </a:r>
                <a:endParaRPr lang="en-US" altLang="ko-KR" sz="700" b="1" dirty="0">
                  <a:solidFill>
                    <a:srgbClr val="111111"/>
                  </a:solidFill>
                </a:endParaRPr>
              </a:p>
            </p:txBody>
          </p:sp>
          <p:sp>
            <p:nvSpPr>
              <p:cNvPr id="158" name="직사각형 157"/>
              <p:cNvSpPr/>
              <p:nvPr/>
            </p:nvSpPr>
            <p:spPr>
              <a:xfrm>
                <a:off x="1537664" y="5877272"/>
                <a:ext cx="1049415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900" b="1" dirty="0">
                    <a:solidFill>
                      <a:srgbClr val="111111"/>
                    </a:solidFill>
                    <a:latin typeface="+mj-lt"/>
                  </a:rPr>
                  <a:t>요청 수락</a:t>
                </a:r>
                <a:endParaRPr lang="en-US" altLang="ko-KR" sz="900" b="1" dirty="0">
                  <a:solidFill>
                    <a:srgbClr val="111111"/>
                  </a:solidFill>
                  <a:latin typeface="+mj-lt"/>
                </a:endParaRPr>
              </a:p>
            </p:txBody>
          </p:sp>
          <p:grpSp>
            <p:nvGrpSpPr>
              <p:cNvPr id="37" name="그룹 36"/>
              <p:cNvGrpSpPr/>
              <p:nvPr/>
            </p:nvGrpSpPr>
            <p:grpSpPr>
              <a:xfrm>
                <a:off x="1897686" y="5301208"/>
                <a:ext cx="370058" cy="425041"/>
                <a:chOff x="-504564" y="4703821"/>
                <a:chExt cx="235911" cy="273351"/>
              </a:xfrm>
            </p:grpSpPr>
            <p:sp>
              <p:nvSpPr>
                <p:cNvPr id="36" name="타원 35"/>
                <p:cNvSpPr/>
                <p:nvPr/>
              </p:nvSpPr>
              <p:spPr>
                <a:xfrm>
                  <a:off x="-504564" y="4808506"/>
                  <a:ext cx="198004" cy="168666"/>
                </a:xfrm>
                <a:prstGeom prst="ellipse">
                  <a:avLst/>
                </a:prstGeom>
                <a:solidFill>
                  <a:schemeClr val="bg1"/>
                </a:solidFill>
                <a:ln w="31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txBody>
                <a:bodyPr wrap="none" lIns="0" tIns="0" rIns="0" bIns="0" rtlCol="0" anchor="ctr">
                  <a:noAutofit/>
                </a:bodyPr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sz="800">
                    <a:latin typeface="+mn-ea"/>
                  </a:endParaRPr>
                </a:p>
              </p:txBody>
            </p:sp>
            <p:sp>
              <p:nvSpPr>
                <p:cNvPr id="183" name="Accept">
                  <a:extLst>
                    <a:ext uri="{FF2B5EF4-FFF2-40B4-BE49-F238E27FC236}">
                      <a16:creationId xmlns:a16="http://schemas.microsoft.com/office/drawing/2014/main" id="{91F2E0F5-67B9-405D-81C1-E9F627F9C11D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-504564" y="4703821"/>
                  <a:ext cx="235911" cy="209370"/>
                </a:xfrm>
                <a:custGeom>
                  <a:avLst/>
                  <a:gdLst>
                    <a:gd name="T0" fmla="*/ 504 w 525"/>
                    <a:gd name="T1" fmla="*/ 3 h 467"/>
                    <a:gd name="T2" fmla="*/ 495 w 525"/>
                    <a:gd name="T3" fmla="*/ 9 h 467"/>
                    <a:gd name="T4" fmla="*/ 223 w 525"/>
                    <a:gd name="T5" fmla="*/ 431 h 467"/>
                    <a:gd name="T6" fmla="*/ 35 w 525"/>
                    <a:gd name="T7" fmla="*/ 262 h 467"/>
                    <a:gd name="T8" fmla="*/ 18 w 525"/>
                    <a:gd name="T9" fmla="*/ 282 h 467"/>
                    <a:gd name="T10" fmla="*/ 217 w 525"/>
                    <a:gd name="T11" fmla="*/ 462 h 467"/>
                    <a:gd name="T12" fmla="*/ 237 w 525"/>
                    <a:gd name="T13" fmla="*/ 459 h 467"/>
                    <a:gd name="T14" fmla="*/ 518 w 525"/>
                    <a:gd name="T15" fmla="*/ 23 h 467"/>
                    <a:gd name="T16" fmla="*/ 504 w 525"/>
                    <a:gd name="T17" fmla="*/ 3 h 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25" h="467">
                      <a:moveTo>
                        <a:pt x="504" y="3"/>
                      </a:moveTo>
                      <a:cubicBezTo>
                        <a:pt x="500" y="3"/>
                        <a:pt x="497" y="6"/>
                        <a:pt x="495" y="9"/>
                      </a:cubicBezTo>
                      <a:lnTo>
                        <a:pt x="223" y="431"/>
                      </a:lnTo>
                      <a:lnTo>
                        <a:pt x="35" y="262"/>
                      </a:lnTo>
                      <a:cubicBezTo>
                        <a:pt x="22" y="245"/>
                        <a:pt x="0" y="271"/>
                        <a:pt x="18" y="282"/>
                      </a:cubicBezTo>
                      <a:lnTo>
                        <a:pt x="217" y="462"/>
                      </a:lnTo>
                      <a:cubicBezTo>
                        <a:pt x="223" y="467"/>
                        <a:pt x="232" y="466"/>
                        <a:pt x="237" y="459"/>
                      </a:cubicBezTo>
                      <a:lnTo>
                        <a:pt x="518" y="23"/>
                      </a:lnTo>
                      <a:cubicBezTo>
                        <a:pt x="525" y="13"/>
                        <a:pt x="515" y="0"/>
                        <a:pt x="504" y="3"/>
                      </a:cubicBezTo>
                      <a:close/>
                    </a:path>
                  </a:pathLst>
                </a:custGeom>
                <a:solidFill>
                  <a:srgbClr val="5F5F5F"/>
                </a:solidFill>
                <a:ln w="12700">
                  <a:solidFill>
                    <a:srgbClr val="5F5F5F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dirty="0">
                    <a:latin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</p:grpSp>
        </p:grpSp>
        <p:grpSp>
          <p:nvGrpSpPr>
            <p:cNvPr id="42" name="그룹 41"/>
            <p:cNvGrpSpPr/>
            <p:nvPr/>
          </p:nvGrpSpPr>
          <p:grpSpPr>
            <a:xfrm>
              <a:off x="7843065" y="4449736"/>
              <a:ext cx="1049415" cy="1440160"/>
              <a:chOff x="5263119" y="4970895"/>
              <a:chExt cx="1049415" cy="1440160"/>
            </a:xfrm>
          </p:grpSpPr>
          <p:sp>
            <p:nvSpPr>
              <p:cNvPr id="171" name="직사각형 170"/>
              <p:cNvSpPr/>
              <p:nvPr/>
            </p:nvSpPr>
            <p:spPr>
              <a:xfrm>
                <a:off x="5263119" y="4970895"/>
                <a:ext cx="1049415" cy="144016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lnSpc>
                    <a:spcPct val="130000"/>
                  </a:lnSpc>
                </a:pPr>
                <a:endParaRPr lang="ko-KR" altLang="en-US" sz="800">
                  <a:latin typeface="+mn-ea"/>
                </a:endParaRP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5621114" y="5078907"/>
                <a:ext cx="333425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ko-KR" sz="9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STEP6</a:t>
                </a:r>
                <a:endParaRPr lang="ko-KR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3" name="모서리가 둥근 직사각형 172"/>
              <p:cNvSpPr/>
              <p:nvPr/>
            </p:nvSpPr>
            <p:spPr>
              <a:xfrm>
                <a:off x="5483056" y="6148521"/>
                <a:ext cx="609541" cy="15452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31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r>
                  <a:rPr lang="ko-KR" altLang="en-US" sz="700" b="1" dirty="0">
                    <a:solidFill>
                      <a:srgbClr val="111111"/>
                    </a:solidFill>
                  </a:rPr>
                  <a:t>전 체</a:t>
                </a:r>
                <a:endParaRPr lang="en-US" altLang="ko-KR" sz="700" b="1" dirty="0">
                  <a:solidFill>
                    <a:srgbClr val="111111"/>
                  </a:solidFill>
                </a:endParaRPr>
              </a:p>
            </p:txBody>
          </p:sp>
          <p:sp>
            <p:nvSpPr>
              <p:cNvPr id="174" name="직사각형 173"/>
              <p:cNvSpPr/>
              <p:nvPr/>
            </p:nvSpPr>
            <p:spPr>
              <a:xfrm>
                <a:off x="5263119" y="5870995"/>
                <a:ext cx="1049415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900" b="1" dirty="0">
                    <a:solidFill>
                      <a:srgbClr val="111111"/>
                    </a:solidFill>
                    <a:latin typeface="+mj-lt"/>
                  </a:rPr>
                  <a:t>체결 완료</a:t>
                </a:r>
                <a:endParaRPr lang="en-US" altLang="ko-KR" sz="900" b="1" dirty="0">
                  <a:solidFill>
                    <a:srgbClr val="111111"/>
                  </a:solidFill>
                  <a:latin typeface="+mj-lt"/>
                </a:endParaRPr>
              </a:p>
            </p:txBody>
          </p:sp>
          <p:sp>
            <p:nvSpPr>
              <p:cNvPr id="184" name="Meeting">
                <a:extLst>
                  <a:ext uri="{FF2B5EF4-FFF2-40B4-BE49-F238E27FC236}">
                    <a16:creationId xmlns:a16="http://schemas.microsoft.com/office/drawing/2014/main" id="{2A3B4B80-EA8A-44F4-A64D-78412FD5CE91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667276" y="5458498"/>
                <a:ext cx="266000" cy="266000"/>
              </a:xfrm>
              <a:custGeom>
                <a:avLst/>
                <a:gdLst>
                  <a:gd name="T0" fmla="*/ 212 w 665"/>
                  <a:gd name="T1" fmla="*/ 80 h 667"/>
                  <a:gd name="T2" fmla="*/ 532 w 665"/>
                  <a:gd name="T3" fmla="*/ 160 h 667"/>
                  <a:gd name="T4" fmla="*/ 186 w 665"/>
                  <a:gd name="T5" fmla="*/ 80 h 667"/>
                  <a:gd name="T6" fmla="*/ 532 w 665"/>
                  <a:gd name="T7" fmla="*/ 27 h 667"/>
                  <a:gd name="T8" fmla="*/ 532 w 665"/>
                  <a:gd name="T9" fmla="*/ 27 h 667"/>
                  <a:gd name="T10" fmla="*/ 48 w 665"/>
                  <a:gd name="T11" fmla="*/ 206 h 667"/>
                  <a:gd name="T12" fmla="*/ 8 w 665"/>
                  <a:gd name="T13" fmla="*/ 332 h 667"/>
                  <a:gd name="T14" fmla="*/ 71 w 665"/>
                  <a:gd name="T15" fmla="*/ 440 h 667"/>
                  <a:gd name="T16" fmla="*/ 130 w 665"/>
                  <a:gd name="T17" fmla="*/ 638 h 667"/>
                  <a:gd name="T18" fmla="*/ 203 w 665"/>
                  <a:gd name="T19" fmla="*/ 629 h 667"/>
                  <a:gd name="T20" fmla="*/ 292 w 665"/>
                  <a:gd name="T21" fmla="*/ 387 h 667"/>
                  <a:gd name="T22" fmla="*/ 373 w 665"/>
                  <a:gd name="T23" fmla="*/ 387 h 667"/>
                  <a:gd name="T24" fmla="*/ 461 w 665"/>
                  <a:gd name="T25" fmla="*/ 627 h 667"/>
                  <a:gd name="T26" fmla="*/ 535 w 665"/>
                  <a:gd name="T27" fmla="*/ 638 h 667"/>
                  <a:gd name="T28" fmla="*/ 594 w 665"/>
                  <a:gd name="T29" fmla="*/ 440 h 667"/>
                  <a:gd name="T30" fmla="*/ 657 w 665"/>
                  <a:gd name="T31" fmla="*/ 332 h 667"/>
                  <a:gd name="T32" fmla="*/ 589 w 665"/>
                  <a:gd name="T33" fmla="*/ 181 h 667"/>
                  <a:gd name="T34" fmla="*/ 446 w 665"/>
                  <a:gd name="T35" fmla="*/ 190 h 667"/>
                  <a:gd name="T36" fmla="*/ 396 w 665"/>
                  <a:gd name="T37" fmla="*/ 290 h 667"/>
                  <a:gd name="T38" fmla="*/ 320 w 665"/>
                  <a:gd name="T39" fmla="*/ 322 h 667"/>
                  <a:gd name="T40" fmla="*/ 263 w 665"/>
                  <a:gd name="T41" fmla="*/ 273 h 667"/>
                  <a:gd name="T42" fmla="*/ 161 w 665"/>
                  <a:gd name="T43" fmla="*/ 173 h 667"/>
                  <a:gd name="T44" fmla="*/ 199 w 665"/>
                  <a:gd name="T45" fmla="*/ 276 h 667"/>
                  <a:gd name="T46" fmla="*/ 155 w 665"/>
                  <a:gd name="T47" fmla="*/ 637 h 667"/>
                  <a:gd name="T48" fmla="*/ 148 w 665"/>
                  <a:gd name="T49" fmla="*/ 418 h 667"/>
                  <a:gd name="T50" fmla="*/ 84 w 665"/>
                  <a:gd name="T51" fmla="*/ 635 h 667"/>
                  <a:gd name="T52" fmla="*/ 106 w 665"/>
                  <a:gd name="T53" fmla="*/ 399 h 667"/>
                  <a:gd name="T54" fmla="*/ 100 w 665"/>
                  <a:gd name="T55" fmla="*/ 334 h 667"/>
                  <a:gd name="T56" fmla="*/ 54 w 665"/>
                  <a:gd name="T57" fmla="*/ 298 h 667"/>
                  <a:gd name="T58" fmla="*/ 79 w 665"/>
                  <a:gd name="T59" fmla="*/ 399 h 667"/>
                  <a:gd name="T60" fmla="*/ 66 w 665"/>
                  <a:gd name="T61" fmla="*/ 399 h 667"/>
                  <a:gd name="T62" fmla="*/ 33 w 665"/>
                  <a:gd name="T63" fmla="*/ 294 h 667"/>
                  <a:gd name="T64" fmla="*/ 109 w 665"/>
                  <a:gd name="T65" fmla="*/ 202 h 667"/>
                  <a:gd name="T66" fmla="*/ 594 w 665"/>
                  <a:gd name="T67" fmla="*/ 219 h 667"/>
                  <a:gd name="T68" fmla="*/ 621 w 665"/>
                  <a:gd name="T69" fmla="*/ 344 h 667"/>
                  <a:gd name="T70" fmla="*/ 586 w 665"/>
                  <a:gd name="T71" fmla="*/ 399 h 667"/>
                  <a:gd name="T72" fmla="*/ 565 w 665"/>
                  <a:gd name="T73" fmla="*/ 272 h 667"/>
                  <a:gd name="T74" fmla="*/ 567 w 665"/>
                  <a:gd name="T75" fmla="*/ 427 h 667"/>
                  <a:gd name="T76" fmla="*/ 557 w 665"/>
                  <a:gd name="T77" fmla="*/ 625 h 667"/>
                  <a:gd name="T78" fmla="*/ 503 w 665"/>
                  <a:gd name="T79" fmla="*/ 431 h 667"/>
                  <a:gd name="T80" fmla="*/ 466 w 665"/>
                  <a:gd name="T81" fmla="*/ 276 h 667"/>
                  <a:gd name="T82" fmla="*/ 239 w 665"/>
                  <a:gd name="T83" fmla="*/ 283 h 667"/>
                  <a:gd name="T84" fmla="*/ 305 w 665"/>
                  <a:gd name="T85" fmla="*/ 345 h 667"/>
                  <a:gd name="T86" fmla="*/ 246 w 665"/>
                  <a:gd name="T87" fmla="*/ 328 h 667"/>
                  <a:gd name="T88" fmla="*/ 225 w 665"/>
                  <a:gd name="T89" fmla="*/ 254 h 667"/>
                  <a:gd name="T90" fmla="*/ 419 w 665"/>
                  <a:gd name="T91" fmla="*/ 328 h 667"/>
                  <a:gd name="T92" fmla="*/ 350 w 665"/>
                  <a:gd name="T93" fmla="*/ 351 h 667"/>
                  <a:gd name="T94" fmla="*/ 426 w 665"/>
                  <a:gd name="T95" fmla="*/ 283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65" h="667">
                    <a:moveTo>
                      <a:pt x="132" y="0"/>
                    </a:moveTo>
                    <a:cubicBezTo>
                      <a:pt x="88" y="0"/>
                      <a:pt x="52" y="36"/>
                      <a:pt x="52" y="80"/>
                    </a:cubicBezTo>
                    <a:cubicBezTo>
                      <a:pt x="52" y="124"/>
                      <a:pt x="88" y="160"/>
                      <a:pt x="132" y="160"/>
                    </a:cubicBezTo>
                    <a:cubicBezTo>
                      <a:pt x="177" y="160"/>
                      <a:pt x="212" y="124"/>
                      <a:pt x="212" y="80"/>
                    </a:cubicBezTo>
                    <a:cubicBezTo>
                      <a:pt x="212" y="36"/>
                      <a:pt x="177" y="0"/>
                      <a:pt x="132" y="0"/>
                    </a:cubicBezTo>
                    <a:close/>
                    <a:moveTo>
                      <a:pt x="532" y="0"/>
                    </a:moveTo>
                    <a:cubicBezTo>
                      <a:pt x="488" y="0"/>
                      <a:pt x="452" y="36"/>
                      <a:pt x="452" y="80"/>
                    </a:cubicBezTo>
                    <a:cubicBezTo>
                      <a:pt x="452" y="124"/>
                      <a:pt x="488" y="160"/>
                      <a:pt x="532" y="160"/>
                    </a:cubicBezTo>
                    <a:cubicBezTo>
                      <a:pt x="577" y="160"/>
                      <a:pt x="612" y="124"/>
                      <a:pt x="612" y="80"/>
                    </a:cubicBezTo>
                    <a:cubicBezTo>
                      <a:pt x="612" y="36"/>
                      <a:pt x="577" y="0"/>
                      <a:pt x="532" y="0"/>
                    </a:cubicBezTo>
                    <a:close/>
                    <a:moveTo>
                      <a:pt x="132" y="27"/>
                    </a:moveTo>
                    <a:cubicBezTo>
                      <a:pt x="162" y="27"/>
                      <a:pt x="186" y="50"/>
                      <a:pt x="186" y="80"/>
                    </a:cubicBezTo>
                    <a:cubicBezTo>
                      <a:pt x="186" y="110"/>
                      <a:pt x="162" y="133"/>
                      <a:pt x="132" y="133"/>
                    </a:cubicBezTo>
                    <a:cubicBezTo>
                      <a:pt x="103" y="133"/>
                      <a:pt x="79" y="110"/>
                      <a:pt x="79" y="80"/>
                    </a:cubicBezTo>
                    <a:cubicBezTo>
                      <a:pt x="79" y="50"/>
                      <a:pt x="103" y="27"/>
                      <a:pt x="132" y="27"/>
                    </a:cubicBezTo>
                    <a:close/>
                    <a:moveTo>
                      <a:pt x="532" y="27"/>
                    </a:moveTo>
                    <a:cubicBezTo>
                      <a:pt x="562" y="27"/>
                      <a:pt x="586" y="50"/>
                      <a:pt x="586" y="80"/>
                    </a:cubicBezTo>
                    <a:cubicBezTo>
                      <a:pt x="586" y="110"/>
                      <a:pt x="562" y="133"/>
                      <a:pt x="532" y="133"/>
                    </a:cubicBezTo>
                    <a:cubicBezTo>
                      <a:pt x="503" y="133"/>
                      <a:pt x="479" y="110"/>
                      <a:pt x="479" y="80"/>
                    </a:cubicBezTo>
                    <a:cubicBezTo>
                      <a:pt x="479" y="50"/>
                      <a:pt x="503" y="27"/>
                      <a:pt x="532" y="27"/>
                    </a:cubicBezTo>
                    <a:close/>
                    <a:moveTo>
                      <a:pt x="161" y="173"/>
                    </a:moveTo>
                    <a:cubicBezTo>
                      <a:pt x="141" y="173"/>
                      <a:pt x="122" y="174"/>
                      <a:pt x="107" y="175"/>
                    </a:cubicBezTo>
                    <a:cubicBezTo>
                      <a:pt x="96" y="176"/>
                      <a:pt x="85" y="178"/>
                      <a:pt x="76" y="181"/>
                    </a:cubicBezTo>
                    <a:cubicBezTo>
                      <a:pt x="62" y="187"/>
                      <a:pt x="53" y="197"/>
                      <a:pt x="48" y="206"/>
                    </a:cubicBezTo>
                    <a:cubicBezTo>
                      <a:pt x="44" y="213"/>
                      <a:pt x="33" y="232"/>
                      <a:pt x="22" y="253"/>
                    </a:cubicBezTo>
                    <a:cubicBezTo>
                      <a:pt x="17" y="263"/>
                      <a:pt x="12" y="274"/>
                      <a:pt x="8" y="283"/>
                    </a:cubicBezTo>
                    <a:cubicBezTo>
                      <a:pt x="4" y="293"/>
                      <a:pt x="1" y="300"/>
                      <a:pt x="1" y="309"/>
                    </a:cubicBezTo>
                    <a:cubicBezTo>
                      <a:pt x="0" y="319"/>
                      <a:pt x="4" y="325"/>
                      <a:pt x="8" y="332"/>
                    </a:cubicBezTo>
                    <a:cubicBezTo>
                      <a:pt x="11" y="340"/>
                      <a:pt x="16" y="349"/>
                      <a:pt x="21" y="357"/>
                    </a:cubicBezTo>
                    <a:cubicBezTo>
                      <a:pt x="31" y="374"/>
                      <a:pt x="39" y="394"/>
                      <a:pt x="39" y="399"/>
                    </a:cubicBezTo>
                    <a:cubicBezTo>
                      <a:pt x="39" y="412"/>
                      <a:pt x="42" y="423"/>
                      <a:pt x="48" y="431"/>
                    </a:cubicBezTo>
                    <a:cubicBezTo>
                      <a:pt x="55" y="438"/>
                      <a:pt x="64" y="440"/>
                      <a:pt x="71" y="440"/>
                    </a:cubicBezTo>
                    <a:cubicBezTo>
                      <a:pt x="67" y="546"/>
                      <a:pt x="57" y="600"/>
                      <a:pt x="55" y="617"/>
                    </a:cubicBezTo>
                    <a:cubicBezTo>
                      <a:pt x="54" y="631"/>
                      <a:pt x="59" y="642"/>
                      <a:pt x="63" y="651"/>
                    </a:cubicBezTo>
                    <a:cubicBezTo>
                      <a:pt x="70" y="660"/>
                      <a:pt x="81" y="666"/>
                      <a:pt x="94" y="666"/>
                    </a:cubicBezTo>
                    <a:cubicBezTo>
                      <a:pt x="112" y="666"/>
                      <a:pt x="124" y="653"/>
                      <a:pt x="130" y="638"/>
                    </a:cubicBezTo>
                    <a:cubicBezTo>
                      <a:pt x="131" y="642"/>
                      <a:pt x="129" y="646"/>
                      <a:pt x="132" y="650"/>
                    </a:cubicBezTo>
                    <a:cubicBezTo>
                      <a:pt x="137" y="659"/>
                      <a:pt x="149" y="667"/>
                      <a:pt x="162" y="667"/>
                    </a:cubicBezTo>
                    <a:cubicBezTo>
                      <a:pt x="175" y="667"/>
                      <a:pt x="186" y="661"/>
                      <a:pt x="193" y="653"/>
                    </a:cubicBezTo>
                    <a:cubicBezTo>
                      <a:pt x="199" y="645"/>
                      <a:pt x="201" y="637"/>
                      <a:pt x="203" y="629"/>
                    </a:cubicBezTo>
                    <a:cubicBezTo>
                      <a:pt x="216" y="533"/>
                      <a:pt x="222" y="435"/>
                      <a:pt x="225" y="346"/>
                    </a:cubicBezTo>
                    <a:cubicBezTo>
                      <a:pt x="227" y="347"/>
                      <a:pt x="229" y="349"/>
                      <a:pt x="231" y="350"/>
                    </a:cubicBezTo>
                    <a:cubicBezTo>
                      <a:pt x="238" y="355"/>
                      <a:pt x="246" y="361"/>
                      <a:pt x="255" y="366"/>
                    </a:cubicBezTo>
                    <a:cubicBezTo>
                      <a:pt x="272" y="376"/>
                      <a:pt x="287" y="384"/>
                      <a:pt x="292" y="387"/>
                    </a:cubicBezTo>
                    <a:cubicBezTo>
                      <a:pt x="303" y="392"/>
                      <a:pt x="313" y="395"/>
                      <a:pt x="323" y="395"/>
                    </a:cubicBezTo>
                    <a:cubicBezTo>
                      <a:pt x="326" y="394"/>
                      <a:pt x="329" y="394"/>
                      <a:pt x="332" y="393"/>
                    </a:cubicBezTo>
                    <a:cubicBezTo>
                      <a:pt x="345" y="397"/>
                      <a:pt x="359" y="394"/>
                      <a:pt x="373" y="387"/>
                    </a:cubicBezTo>
                    <a:lnTo>
                      <a:pt x="373" y="387"/>
                    </a:lnTo>
                    <a:cubicBezTo>
                      <a:pt x="378" y="384"/>
                      <a:pt x="393" y="376"/>
                      <a:pt x="410" y="366"/>
                    </a:cubicBezTo>
                    <a:cubicBezTo>
                      <a:pt x="419" y="361"/>
                      <a:pt x="427" y="355"/>
                      <a:pt x="434" y="350"/>
                    </a:cubicBezTo>
                    <a:cubicBezTo>
                      <a:pt x="436" y="349"/>
                      <a:pt x="438" y="347"/>
                      <a:pt x="440" y="346"/>
                    </a:cubicBezTo>
                    <a:cubicBezTo>
                      <a:pt x="442" y="430"/>
                      <a:pt x="448" y="546"/>
                      <a:pt x="461" y="627"/>
                    </a:cubicBezTo>
                    <a:cubicBezTo>
                      <a:pt x="463" y="638"/>
                      <a:pt x="469" y="646"/>
                      <a:pt x="472" y="653"/>
                    </a:cubicBezTo>
                    <a:cubicBezTo>
                      <a:pt x="479" y="661"/>
                      <a:pt x="490" y="667"/>
                      <a:pt x="503" y="667"/>
                    </a:cubicBezTo>
                    <a:cubicBezTo>
                      <a:pt x="516" y="667"/>
                      <a:pt x="528" y="659"/>
                      <a:pt x="533" y="650"/>
                    </a:cubicBezTo>
                    <a:cubicBezTo>
                      <a:pt x="536" y="646"/>
                      <a:pt x="534" y="642"/>
                      <a:pt x="535" y="638"/>
                    </a:cubicBezTo>
                    <a:cubicBezTo>
                      <a:pt x="541" y="653"/>
                      <a:pt x="553" y="666"/>
                      <a:pt x="571" y="666"/>
                    </a:cubicBezTo>
                    <a:cubicBezTo>
                      <a:pt x="583" y="666"/>
                      <a:pt x="595" y="660"/>
                      <a:pt x="602" y="651"/>
                    </a:cubicBezTo>
                    <a:cubicBezTo>
                      <a:pt x="609" y="641"/>
                      <a:pt x="611" y="630"/>
                      <a:pt x="610" y="617"/>
                    </a:cubicBezTo>
                    <a:cubicBezTo>
                      <a:pt x="602" y="541"/>
                      <a:pt x="597" y="500"/>
                      <a:pt x="594" y="440"/>
                    </a:cubicBezTo>
                    <a:cubicBezTo>
                      <a:pt x="601" y="440"/>
                      <a:pt x="610" y="438"/>
                      <a:pt x="617" y="431"/>
                    </a:cubicBezTo>
                    <a:cubicBezTo>
                      <a:pt x="623" y="423"/>
                      <a:pt x="626" y="412"/>
                      <a:pt x="626" y="399"/>
                    </a:cubicBezTo>
                    <a:cubicBezTo>
                      <a:pt x="626" y="394"/>
                      <a:pt x="634" y="374"/>
                      <a:pt x="644" y="357"/>
                    </a:cubicBezTo>
                    <a:cubicBezTo>
                      <a:pt x="649" y="349"/>
                      <a:pt x="654" y="340"/>
                      <a:pt x="657" y="332"/>
                    </a:cubicBezTo>
                    <a:cubicBezTo>
                      <a:pt x="661" y="325"/>
                      <a:pt x="665" y="319"/>
                      <a:pt x="664" y="309"/>
                    </a:cubicBezTo>
                    <a:cubicBezTo>
                      <a:pt x="661" y="288"/>
                      <a:pt x="651" y="270"/>
                      <a:pt x="643" y="253"/>
                    </a:cubicBezTo>
                    <a:cubicBezTo>
                      <a:pt x="632" y="232"/>
                      <a:pt x="621" y="213"/>
                      <a:pt x="617" y="206"/>
                    </a:cubicBezTo>
                    <a:cubicBezTo>
                      <a:pt x="612" y="197"/>
                      <a:pt x="603" y="187"/>
                      <a:pt x="589" y="181"/>
                    </a:cubicBezTo>
                    <a:cubicBezTo>
                      <a:pt x="579" y="177"/>
                      <a:pt x="568" y="176"/>
                      <a:pt x="558" y="175"/>
                    </a:cubicBezTo>
                    <a:cubicBezTo>
                      <a:pt x="543" y="174"/>
                      <a:pt x="524" y="173"/>
                      <a:pt x="504" y="173"/>
                    </a:cubicBezTo>
                    <a:cubicBezTo>
                      <a:pt x="495" y="173"/>
                      <a:pt x="484" y="174"/>
                      <a:pt x="475" y="176"/>
                    </a:cubicBezTo>
                    <a:cubicBezTo>
                      <a:pt x="464" y="179"/>
                      <a:pt x="454" y="185"/>
                      <a:pt x="446" y="190"/>
                    </a:cubicBezTo>
                    <a:cubicBezTo>
                      <a:pt x="439" y="195"/>
                      <a:pt x="434" y="200"/>
                      <a:pt x="432" y="209"/>
                    </a:cubicBezTo>
                    <a:cubicBezTo>
                      <a:pt x="425" y="220"/>
                      <a:pt x="420" y="232"/>
                      <a:pt x="415" y="244"/>
                    </a:cubicBezTo>
                    <a:cubicBezTo>
                      <a:pt x="410" y="254"/>
                      <a:pt x="406" y="264"/>
                      <a:pt x="402" y="273"/>
                    </a:cubicBezTo>
                    <a:cubicBezTo>
                      <a:pt x="399" y="280"/>
                      <a:pt x="397" y="285"/>
                      <a:pt x="396" y="290"/>
                    </a:cubicBezTo>
                    <a:cubicBezTo>
                      <a:pt x="387" y="296"/>
                      <a:pt x="376" y="303"/>
                      <a:pt x="368" y="308"/>
                    </a:cubicBezTo>
                    <a:cubicBezTo>
                      <a:pt x="360" y="313"/>
                      <a:pt x="352" y="318"/>
                      <a:pt x="345" y="322"/>
                    </a:cubicBezTo>
                    <a:cubicBezTo>
                      <a:pt x="339" y="326"/>
                      <a:pt x="336" y="329"/>
                      <a:pt x="332" y="331"/>
                    </a:cubicBezTo>
                    <a:cubicBezTo>
                      <a:pt x="329" y="329"/>
                      <a:pt x="326" y="326"/>
                      <a:pt x="320" y="322"/>
                    </a:cubicBezTo>
                    <a:cubicBezTo>
                      <a:pt x="313" y="318"/>
                      <a:pt x="305" y="313"/>
                      <a:pt x="297" y="308"/>
                    </a:cubicBezTo>
                    <a:cubicBezTo>
                      <a:pt x="289" y="303"/>
                      <a:pt x="281" y="298"/>
                      <a:pt x="276" y="294"/>
                    </a:cubicBezTo>
                    <a:cubicBezTo>
                      <a:pt x="273" y="292"/>
                      <a:pt x="271" y="291"/>
                      <a:pt x="269" y="290"/>
                    </a:cubicBezTo>
                    <a:cubicBezTo>
                      <a:pt x="268" y="285"/>
                      <a:pt x="266" y="280"/>
                      <a:pt x="263" y="273"/>
                    </a:cubicBezTo>
                    <a:cubicBezTo>
                      <a:pt x="259" y="264"/>
                      <a:pt x="255" y="254"/>
                      <a:pt x="250" y="244"/>
                    </a:cubicBezTo>
                    <a:cubicBezTo>
                      <a:pt x="245" y="232"/>
                      <a:pt x="239" y="221"/>
                      <a:pt x="233" y="209"/>
                    </a:cubicBezTo>
                    <a:cubicBezTo>
                      <a:pt x="229" y="199"/>
                      <a:pt x="226" y="195"/>
                      <a:pt x="219" y="190"/>
                    </a:cubicBezTo>
                    <a:cubicBezTo>
                      <a:pt x="201" y="176"/>
                      <a:pt x="181" y="174"/>
                      <a:pt x="161" y="173"/>
                    </a:cubicBezTo>
                    <a:close/>
                    <a:moveTo>
                      <a:pt x="161" y="199"/>
                    </a:moveTo>
                    <a:cubicBezTo>
                      <a:pt x="172" y="199"/>
                      <a:pt x="182" y="202"/>
                      <a:pt x="192" y="205"/>
                    </a:cubicBezTo>
                    <a:cubicBezTo>
                      <a:pt x="193" y="207"/>
                      <a:pt x="193" y="208"/>
                      <a:pt x="195" y="216"/>
                    </a:cubicBezTo>
                    <a:cubicBezTo>
                      <a:pt x="197" y="228"/>
                      <a:pt x="199" y="247"/>
                      <a:pt x="199" y="276"/>
                    </a:cubicBezTo>
                    <a:cubicBezTo>
                      <a:pt x="199" y="351"/>
                      <a:pt x="194" y="519"/>
                      <a:pt x="177" y="623"/>
                    </a:cubicBezTo>
                    <a:cubicBezTo>
                      <a:pt x="175" y="629"/>
                      <a:pt x="174" y="635"/>
                      <a:pt x="172" y="637"/>
                    </a:cubicBezTo>
                    <a:cubicBezTo>
                      <a:pt x="170" y="639"/>
                      <a:pt x="169" y="640"/>
                      <a:pt x="162" y="640"/>
                    </a:cubicBezTo>
                    <a:cubicBezTo>
                      <a:pt x="156" y="640"/>
                      <a:pt x="156" y="639"/>
                      <a:pt x="155" y="637"/>
                    </a:cubicBezTo>
                    <a:cubicBezTo>
                      <a:pt x="154" y="634"/>
                      <a:pt x="153" y="629"/>
                      <a:pt x="153" y="624"/>
                    </a:cubicBezTo>
                    <a:cubicBezTo>
                      <a:pt x="164" y="549"/>
                      <a:pt x="164" y="482"/>
                      <a:pt x="162" y="431"/>
                    </a:cubicBezTo>
                    <a:cubicBezTo>
                      <a:pt x="161" y="424"/>
                      <a:pt x="156" y="418"/>
                      <a:pt x="148" y="418"/>
                    </a:cubicBezTo>
                    <a:lnTo>
                      <a:pt x="148" y="418"/>
                    </a:lnTo>
                    <a:cubicBezTo>
                      <a:pt x="141" y="418"/>
                      <a:pt x="135" y="424"/>
                      <a:pt x="134" y="431"/>
                    </a:cubicBezTo>
                    <a:cubicBezTo>
                      <a:pt x="129" y="496"/>
                      <a:pt x="119" y="561"/>
                      <a:pt x="108" y="625"/>
                    </a:cubicBezTo>
                    <a:cubicBezTo>
                      <a:pt x="108" y="631"/>
                      <a:pt x="100" y="640"/>
                      <a:pt x="94" y="640"/>
                    </a:cubicBezTo>
                    <a:cubicBezTo>
                      <a:pt x="88" y="640"/>
                      <a:pt x="86" y="638"/>
                      <a:pt x="84" y="635"/>
                    </a:cubicBezTo>
                    <a:cubicBezTo>
                      <a:pt x="82" y="633"/>
                      <a:pt x="81" y="628"/>
                      <a:pt x="82" y="620"/>
                    </a:cubicBezTo>
                    <a:lnTo>
                      <a:pt x="82" y="620"/>
                    </a:lnTo>
                    <a:cubicBezTo>
                      <a:pt x="83" y="607"/>
                      <a:pt x="94" y="544"/>
                      <a:pt x="98" y="428"/>
                    </a:cubicBezTo>
                    <a:cubicBezTo>
                      <a:pt x="103" y="420"/>
                      <a:pt x="106" y="411"/>
                      <a:pt x="106" y="399"/>
                    </a:cubicBezTo>
                    <a:cubicBezTo>
                      <a:pt x="106" y="390"/>
                      <a:pt x="103" y="382"/>
                      <a:pt x="100" y="373"/>
                    </a:cubicBezTo>
                    <a:cubicBezTo>
                      <a:pt x="100" y="373"/>
                      <a:pt x="100" y="372"/>
                      <a:pt x="99" y="372"/>
                    </a:cubicBezTo>
                    <a:cubicBezTo>
                      <a:pt x="100" y="360"/>
                      <a:pt x="100" y="347"/>
                      <a:pt x="100" y="334"/>
                    </a:cubicBezTo>
                    <a:cubicBezTo>
                      <a:pt x="100" y="338"/>
                      <a:pt x="100" y="338"/>
                      <a:pt x="100" y="334"/>
                    </a:cubicBezTo>
                    <a:cubicBezTo>
                      <a:pt x="100" y="334"/>
                      <a:pt x="100" y="333"/>
                      <a:pt x="100" y="333"/>
                    </a:cubicBezTo>
                    <a:lnTo>
                      <a:pt x="100" y="274"/>
                    </a:lnTo>
                    <a:cubicBezTo>
                      <a:pt x="102" y="259"/>
                      <a:pt x="83" y="252"/>
                      <a:pt x="75" y="265"/>
                    </a:cubicBezTo>
                    <a:cubicBezTo>
                      <a:pt x="68" y="276"/>
                      <a:pt x="61" y="287"/>
                      <a:pt x="54" y="298"/>
                    </a:cubicBezTo>
                    <a:cubicBezTo>
                      <a:pt x="51" y="301"/>
                      <a:pt x="51" y="304"/>
                      <a:pt x="49" y="306"/>
                    </a:cubicBezTo>
                    <a:cubicBezTo>
                      <a:pt x="48" y="312"/>
                      <a:pt x="49" y="316"/>
                      <a:pt x="50" y="319"/>
                    </a:cubicBezTo>
                    <a:cubicBezTo>
                      <a:pt x="57" y="341"/>
                      <a:pt x="67" y="362"/>
                      <a:pt x="75" y="382"/>
                    </a:cubicBezTo>
                    <a:cubicBezTo>
                      <a:pt x="78" y="390"/>
                      <a:pt x="79" y="397"/>
                      <a:pt x="79" y="399"/>
                    </a:cubicBezTo>
                    <a:cubicBezTo>
                      <a:pt x="79" y="408"/>
                      <a:pt x="77" y="411"/>
                      <a:pt x="76" y="412"/>
                    </a:cubicBezTo>
                    <a:cubicBezTo>
                      <a:pt x="75" y="413"/>
                      <a:pt x="75" y="414"/>
                      <a:pt x="72" y="414"/>
                    </a:cubicBezTo>
                    <a:cubicBezTo>
                      <a:pt x="69" y="414"/>
                      <a:pt x="69" y="413"/>
                      <a:pt x="68" y="413"/>
                    </a:cubicBezTo>
                    <a:cubicBezTo>
                      <a:pt x="68" y="412"/>
                      <a:pt x="66" y="409"/>
                      <a:pt x="66" y="399"/>
                    </a:cubicBezTo>
                    <a:cubicBezTo>
                      <a:pt x="66" y="379"/>
                      <a:pt x="54" y="362"/>
                      <a:pt x="44" y="344"/>
                    </a:cubicBezTo>
                    <a:cubicBezTo>
                      <a:pt x="40" y="335"/>
                      <a:pt x="35" y="327"/>
                      <a:pt x="31" y="320"/>
                    </a:cubicBezTo>
                    <a:cubicBezTo>
                      <a:pt x="28" y="314"/>
                      <a:pt x="27" y="308"/>
                      <a:pt x="27" y="311"/>
                    </a:cubicBezTo>
                    <a:cubicBezTo>
                      <a:pt x="27" y="310"/>
                      <a:pt x="29" y="302"/>
                      <a:pt x="33" y="294"/>
                    </a:cubicBezTo>
                    <a:cubicBezTo>
                      <a:pt x="36" y="285"/>
                      <a:pt x="41" y="275"/>
                      <a:pt x="46" y="265"/>
                    </a:cubicBezTo>
                    <a:cubicBezTo>
                      <a:pt x="56" y="245"/>
                      <a:pt x="67" y="226"/>
                      <a:pt x="71" y="219"/>
                    </a:cubicBezTo>
                    <a:cubicBezTo>
                      <a:pt x="77" y="210"/>
                      <a:pt x="84" y="206"/>
                      <a:pt x="92" y="204"/>
                    </a:cubicBezTo>
                    <a:cubicBezTo>
                      <a:pt x="96" y="203"/>
                      <a:pt x="102" y="202"/>
                      <a:pt x="109" y="202"/>
                    </a:cubicBezTo>
                    <a:cubicBezTo>
                      <a:pt x="123" y="200"/>
                      <a:pt x="142" y="199"/>
                      <a:pt x="161" y="199"/>
                    </a:cubicBezTo>
                    <a:close/>
                    <a:moveTo>
                      <a:pt x="504" y="199"/>
                    </a:moveTo>
                    <a:cubicBezTo>
                      <a:pt x="523" y="199"/>
                      <a:pt x="542" y="200"/>
                      <a:pt x="556" y="202"/>
                    </a:cubicBezTo>
                    <a:cubicBezTo>
                      <a:pt x="578" y="205"/>
                      <a:pt x="575" y="199"/>
                      <a:pt x="594" y="219"/>
                    </a:cubicBezTo>
                    <a:cubicBezTo>
                      <a:pt x="598" y="226"/>
                      <a:pt x="609" y="245"/>
                      <a:pt x="619" y="265"/>
                    </a:cubicBezTo>
                    <a:cubicBezTo>
                      <a:pt x="624" y="275"/>
                      <a:pt x="629" y="285"/>
                      <a:pt x="632" y="294"/>
                    </a:cubicBezTo>
                    <a:cubicBezTo>
                      <a:pt x="639" y="306"/>
                      <a:pt x="640" y="311"/>
                      <a:pt x="634" y="320"/>
                    </a:cubicBezTo>
                    <a:cubicBezTo>
                      <a:pt x="630" y="327"/>
                      <a:pt x="625" y="335"/>
                      <a:pt x="621" y="344"/>
                    </a:cubicBezTo>
                    <a:cubicBezTo>
                      <a:pt x="611" y="362"/>
                      <a:pt x="599" y="379"/>
                      <a:pt x="599" y="399"/>
                    </a:cubicBezTo>
                    <a:cubicBezTo>
                      <a:pt x="599" y="409"/>
                      <a:pt x="597" y="412"/>
                      <a:pt x="597" y="413"/>
                    </a:cubicBezTo>
                    <a:cubicBezTo>
                      <a:pt x="594" y="415"/>
                      <a:pt x="591" y="413"/>
                      <a:pt x="589" y="412"/>
                    </a:cubicBezTo>
                    <a:cubicBezTo>
                      <a:pt x="588" y="411"/>
                      <a:pt x="586" y="408"/>
                      <a:pt x="586" y="399"/>
                    </a:cubicBezTo>
                    <a:cubicBezTo>
                      <a:pt x="586" y="397"/>
                      <a:pt x="587" y="390"/>
                      <a:pt x="590" y="382"/>
                    </a:cubicBezTo>
                    <a:cubicBezTo>
                      <a:pt x="598" y="361"/>
                      <a:pt x="609" y="339"/>
                      <a:pt x="615" y="319"/>
                    </a:cubicBezTo>
                    <a:cubicBezTo>
                      <a:pt x="619" y="299"/>
                      <a:pt x="600" y="280"/>
                      <a:pt x="590" y="265"/>
                    </a:cubicBezTo>
                    <a:cubicBezTo>
                      <a:pt x="582" y="254"/>
                      <a:pt x="565" y="259"/>
                      <a:pt x="565" y="272"/>
                    </a:cubicBezTo>
                    <a:cubicBezTo>
                      <a:pt x="565" y="307"/>
                      <a:pt x="565" y="343"/>
                      <a:pt x="566" y="372"/>
                    </a:cubicBezTo>
                    <a:cubicBezTo>
                      <a:pt x="565" y="372"/>
                      <a:pt x="565" y="373"/>
                      <a:pt x="565" y="373"/>
                    </a:cubicBezTo>
                    <a:cubicBezTo>
                      <a:pt x="562" y="382"/>
                      <a:pt x="559" y="390"/>
                      <a:pt x="559" y="399"/>
                    </a:cubicBezTo>
                    <a:cubicBezTo>
                      <a:pt x="559" y="411"/>
                      <a:pt x="562" y="420"/>
                      <a:pt x="567" y="427"/>
                    </a:cubicBezTo>
                    <a:cubicBezTo>
                      <a:pt x="571" y="544"/>
                      <a:pt x="582" y="607"/>
                      <a:pt x="583" y="620"/>
                    </a:cubicBezTo>
                    <a:cubicBezTo>
                      <a:pt x="584" y="628"/>
                      <a:pt x="583" y="633"/>
                      <a:pt x="581" y="635"/>
                    </a:cubicBezTo>
                    <a:cubicBezTo>
                      <a:pt x="579" y="638"/>
                      <a:pt x="576" y="640"/>
                      <a:pt x="571" y="640"/>
                    </a:cubicBezTo>
                    <a:cubicBezTo>
                      <a:pt x="565" y="640"/>
                      <a:pt x="557" y="631"/>
                      <a:pt x="557" y="625"/>
                    </a:cubicBezTo>
                    <a:cubicBezTo>
                      <a:pt x="546" y="552"/>
                      <a:pt x="536" y="492"/>
                      <a:pt x="531" y="431"/>
                    </a:cubicBezTo>
                    <a:cubicBezTo>
                      <a:pt x="530" y="424"/>
                      <a:pt x="524" y="418"/>
                      <a:pt x="517" y="418"/>
                    </a:cubicBezTo>
                    <a:lnTo>
                      <a:pt x="517" y="418"/>
                    </a:lnTo>
                    <a:cubicBezTo>
                      <a:pt x="509" y="418"/>
                      <a:pt x="504" y="424"/>
                      <a:pt x="503" y="431"/>
                    </a:cubicBezTo>
                    <a:cubicBezTo>
                      <a:pt x="501" y="482"/>
                      <a:pt x="501" y="549"/>
                      <a:pt x="512" y="624"/>
                    </a:cubicBezTo>
                    <a:cubicBezTo>
                      <a:pt x="514" y="636"/>
                      <a:pt x="507" y="637"/>
                      <a:pt x="503" y="640"/>
                    </a:cubicBezTo>
                    <a:cubicBezTo>
                      <a:pt x="491" y="639"/>
                      <a:pt x="491" y="631"/>
                      <a:pt x="488" y="623"/>
                    </a:cubicBezTo>
                    <a:cubicBezTo>
                      <a:pt x="471" y="519"/>
                      <a:pt x="466" y="351"/>
                      <a:pt x="466" y="276"/>
                    </a:cubicBezTo>
                    <a:cubicBezTo>
                      <a:pt x="466" y="247"/>
                      <a:pt x="468" y="228"/>
                      <a:pt x="470" y="216"/>
                    </a:cubicBezTo>
                    <a:cubicBezTo>
                      <a:pt x="472" y="198"/>
                      <a:pt x="489" y="201"/>
                      <a:pt x="504" y="199"/>
                    </a:cubicBezTo>
                    <a:close/>
                    <a:moveTo>
                      <a:pt x="225" y="254"/>
                    </a:moveTo>
                    <a:cubicBezTo>
                      <a:pt x="230" y="263"/>
                      <a:pt x="235" y="274"/>
                      <a:pt x="239" y="283"/>
                    </a:cubicBezTo>
                    <a:cubicBezTo>
                      <a:pt x="241" y="291"/>
                      <a:pt x="243" y="299"/>
                      <a:pt x="248" y="306"/>
                    </a:cubicBezTo>
                    <a:cubicBezTo>
                      <a:pt x="252" y="310"/>
                      <a:pt x="257" y="313"/>
                      <a:pt x="261" y="316"/>
                    </a:cubicBezTo>
                    <a:cubicBezTo>
                      <a:pt x="267" y="320"/>
                      <a:pt x="275" y="326"/>
                      <a:pt x="283" y="331"/>
                    </a:cubicBezTo>
                    <a:cubicBezTo>
                      <a:pt x="291" y="336"/>
                      <a:pt x="299" y="341"/>
                      <a:pt x="305" y="345"/>
                    </a:cubicBezTo>
                    <a:cubicBezTo>
                      <a:pt x="316" y="350"/>
                      <a:pt x="322" y="357"/>
                      <a:pt x="328" y="365"/>
                    </a:cubicBezTo>
                    <a:cubicBezTo>
                      <a:pt x="319" y="370"/>
                      <a:pt x="311" y="365"/>
                      <a:pt x="304" y="363"/>
                    </a:cubicBezTo>
                    <a:cubicBezTo>
                      <a:pt x="303" y="362"/>
                      <a:pt x="285" y="353"/>
                      <a:pt x="269" y="343"/>
                    </a:cubicBezTo>
                    <a:cubicBezTo>
                      <a:pt x="260" y="338"/>
                      <a:pt x="252" y="333"/>
                      <a:pt x="246" y="328"/>
                    </a:cubicBezTo>
                    <a:cubicBezTo>
                      <a:pt x="243" y="326"/>
                      <a:pt x="241" y="324"/>
                      <a:pt x="239" y="323"/>
                    </a:cubicBezTo>
                    <a:cubicBezTo>
                      <a:pt x="236" y="320"/>
                      <a:pt x="230" y="309"/>
                      <a:pt x="225" y="302"/>
                    </a:cubicBezTo>
                    <a:cubicBezTo>
                      <a:pt x="226" y="293"/>
                      <a:pt x="226" y="283"/>
                      <a:pt x="226" y="276"/>
                    </a:cubicBezTo>
                    <a:cubicBezTo>
                      <a:pt x="226" y="268"/>
                      <a:pt x="226" y="261"/>
                      <a:pt x="225" y="254"/>
                    </a:cubicBezTo>
                    <a:close/>
                    <a:moveTo>
                      <a:pt x="440" y="254"/>
                    </a:moveTo>
                    <a:cubicBezTo>
                      <a:pt x="439" y="261"/>
                      <a:pt x="439" y="268"/>
                      <a:pt x="439" y="276"/>
                    </a:cubicBezTo>
                    <a:cubicBezTo>
                      <a:pt x="439" y="283"/>
                      <a:pt x="439" y="293"/>
                      <a:pt x="440" y="302"/>
                    </a:cubicBezTo>
                    <a:cubicBezTo>
                      <a:pt x="432" y="316"/>
                      <a:pt x="429" y="321"/>
                      <a:pt x="419" y="328"/>
                    </a:cubicBezTo>
                    <a:cubicBezTo>
                      <a:pt x="413" y="333"/>
                      <a:pt x="405" y="338"/>
                      <a:pt x="396" y="343"/>
                    </a:cubicBezTo>
                    <a:cubicBezTo>
                      <a:pt x="380" y="353"/>
                      <a:pt x="362" y="362"/>
                      <a:pt x="361" y="363"/>
                    </a:cubicBezTo>
                    <a:cubicBezTo>
                      <a:pt x="358" y="364"/>
                      <a:pt x="356" y="365"/>
                      <a:pt x="354" y="366"/>
                    </a:cubicBezTo>
                    <a:cubicBezTo>
                      <a:pt x="355" y="360"/>
                      <a:pt x="352" y="356"/>
                      <a:pt x="350" y="351"/>
                    </a:cubicBezTo>
                    <a:cubicBezTo>
                      <a:pt x="352" y="350"/>
                      <a:pt x="355" y="348"/>
                      <a:pt x="360" y="345"/>
                    </a:cubicBezTo>
                    <a:cubicBezTo>
                      <a:pt x="366" y="341"/>
                      <a:pt x="374" y="336"/>
                      <a:pt x="382" y="331"/>
                    </a:cubicBezTo>
                    <a:cubicBezTo>
                      <a:pt x="390" y="326"/>
                      <a:pt x="398" y="320"/>
                      <a:pt x="404" y="316"/>
                    </a:cubicBezTo>
                    <a:cubicBezTo>
                      <a:pt x="419" y="308"/>
                      <a:pt x="421" y="298"/>
                      <a:pt x="426" y="283"/>
                    </a:cubicBezTo>
                    <a:cubicBezTo>
                      <a:pt x="430" y="275"/>
                      <a:pt x="434" y="265"/>
                      <a:pt x="439" y="255"/>
                    </a:cubicBezTo>
                    <a:cubicBezTo>
                      <a:pt x="439" y="255"/>
                      <a:pt x="439" y="255"/>
                      <a:pt x="440" y="254"/>
                    </a:cubicBez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F0F103AD-A8F8-3FDF-FE0F-0E0B0D385A62}"/>
                </a:ext>
              </a:extLst>
            </p:cNvPr>
            <p:cNvGrpSpPr/>
            <p:nvPr/>
          </p:nvGrpSpPr>
          <p:grpSpPr>
            <a:xfrm>
              <a:off x="6540230" y="4456013"/>
              <a:ext cx="1049415" cy="1440160"/>
              <a:chOff x="5566054" y="4684225"/>
              <a:chExt cx="1049415" cy="1440160"/>
            </a:xfrm>
          </p:grpSpPr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1FFAD701-DD94-4609-F5DB-E04430A5CEB4}"/>
                  </a:ext>
                </a:extLst>
              </p:cNvPr>
              <p:cNvGrpSpPr/>
              <p:nvPr/>
            </p:nvGrpSpPr>
            <p:grpSpPr>
              <a:xfrm>
                <a:off x="5566054" y="4684225"/>
                <a:ext cx="1049415" cy="1440160"/>
                <a:chOff x="4001595" y="4977172"/>
                <a:chExt cx="1049415" cy="1440160"/>
              </a:xfrm>
            </p:grpSpPr>
            <p:sp>
              <p:nvSpPr>
                <p:cNvPr id="30" name="직사각형 29">
                  <a:extLst>
                    <a:ext uri="{FF2B5EF4-FFF2-40B4-BE49-F238E27FC236}">
                      <a16:creationId xmlns:a16="http://schemas.microsoft.com/office/drawing/2014/main" id="{E3944FC3-EC80-8488-59E7-D3865CAE28E8}"/>
                    </a:ext>
                  </a:extLst>
                </p:cNvPr>
                <p:cNvSpPr/>
                <p:nvPr/>
              </p:nvSpPr>
              <p:spPr>
                <a:xfrm>
                  <a:off x="4001595" y="4977172"/>
                  <a:ext cx="1049415" cy="1440160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txBody>
                <a:bodyPr wrap="none" lIns="0" tIns="0" rIns="0" bIns="0" rtlCol="0" anchor="ctr">
                  <a:noAutofit/>
                </a:bodyPr>
                <a:lstStyle/>
                <a:p>
                  <a:pPr algn="ctr">
                    <a:lnSpc>
                      <a:spcPct val="130000"/>
                    </a:lnSpc>
                  </a:pPr>
                  <a:endParaRPr lang="ko-KR" altLang="en-US" sz="800">
                    <a:latin typeface="+mn-ea"/>
                  </a:endParaRP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A5921F1-5F72-2F96-52AB-4EC943261673}"/>
                    </a:ext>
                  </a:extLst>
                </p:cNvPr>
                <p:cNvSpPr txBox="1"/>
                <p:nvPr/>
              </p:nvSpPr>
              <p:spPr>
                <a:xfrm>
                  <a:off x="4359590" y="5085184"/>
                  <a:ext cx="333425" cy="1384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altLang="ko-KR" sz="900" b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STEP5</a:t>
                  </a:r>
                  <a:endParaRPr lang="ko-KR" altLang="en-US" sz="9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3" name="모서리가 둥근 직사각형 167">
                  <a:extLst>
                    <a:ext uri="{FF2B5EF4-FFF2-40B4-BE49-F238E27FC236}">
                      <a16:creationId xmlns:a16="http://schemas.microsoft.com/office/drawing/2014/main" id="{851CD588-882A-8B1F-5289-B63F1A7AB2D7}"/>
                    </a:ext>
                  </a:extLst>
                </p:cNvPr>
                <p:cNvSpPr/>
                <p:nvPr/>
              </p:nvSpPr>
              <p:spPr>
                <a:xfrm>
                  <a:off x="4221532" y="6154798"/>
                  <a:ext cx="609541" cy="15452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3175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txBody>
                <a:bodyPr wrap="none" lIns="0" tIns="0" rIns="0" bIns="0" rtlCol="0" anchor="ctr">
                  <a:noAutofit/>
                </a:bodyPr>
                <a:lstStyle/>
                <a:p>
                  <a:pPr algn="ctr"/>
                  <a:r>
                    <a:rPr lang="ko-KR" altLang="en-US" sz="700" b="1" dirty="0">
                      <a:solidFill>
                        <a:srgbClr val="111111"/>
                      </a:solidFill>
                    </a:rPr>
                    <a:t>전체</a:t>
                  </a:r>
                  <a:endParaRPr lang="en-US" altLang="ko-KR" sz="700" b="1" dirty="0">
                    <a:solidFill>
                      <a:srgbClr val="111111"/>
                    </a:solidFill>
                  </a:endParaRPr>
                </a:p>
              </p:txBody>
            </p:sp>
            <p:sp>
              <p:nvSpPr>
                <p:cNvPr id="44" name="직사각형 43">
                  <a:extLst>
                    <a:ext uri="{FF2B5EF4-FFF2-40B4-BE49-F238E27FC236}">
                      <a16:creationId xmlns:a16="http://schemas.microsoft.com/office/drawing/2014/main" id="{FC0AA757-FD23-7A5D-D365-ED2FC06A9433}"/>
                    </a:ext>
                  </a:extLst>
                </p:cNvPr>
                <p:cNvSpPr/>
                <p:nvPr/>
              </p:nvSpPr>
              <p:spPr>
                <a:xfrm>
                  <a:off x="4001595" y="5877272"/>
                  <a:ext cx="1049415" cy="2308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ko-KR" altLang="en-US" sz="900" b="1" dirty="0">
                      <a:solidFill>
                        <a:srgbClr val="111111"/>
                      </a:solidFill>
                      <a:latin typeface="+mj-lt"/>
                    </a:rPr>
                    <a:t>최종 서명</a:t>
                  </a:r>
                  <a:endParaRPr lang="en-US" altLang="ko-KR" sz="900" b="1" dirty="0">
                    <a:solidFill>
                      <a:srgbClr val="11111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47" name="Edit">
                <a:extLst>
                  <a:ext uri="{FF2B5EF4-FFF2-40B4-BE49-F238E27FC236}">
                    <a16:creationId xmlns:a16="http://schemas.microsoft.com/office/drawing/2014/main" id="{49626809-BAF1-FF1E-9CAF-5E6257F12DF9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976156" y="5171895"/>
                <a:ext cx="228539" cy="226133"/>
              </a:xfrm>
              <a:custGeom>
                <a:avLst/>
                <a:gdLst>
                  <a:gd name="T0" fmla="*/ 551 w 622"/>
                  <a:gd name="T1" fmla="*/ 0 h 615"/>
                  <a:gd name="T2" fmla="*/ 505 w 622"/>
                  <a:gd name="T3" fmla="*/ 19 h 615"/>
                  <a:gd name="T4" fmla="*/ 494 w 622"/>
                  <a:gd name="T5" fmla="*/ 30 h 615"/>
                  <a:gd name="T6" fmla="*/ 586 w 622"/>
                  <a:gd name="T7" fmla="*/ 122 h 615"/>
                  <a:gd name="T8" fmla="*/ 597 w 622"/>
                  <a:gd name="T9" fmla="*/ 111 h 615"/>
                  <a:gd name="T10" fmla="*/ 597 w 622"/>
                  <a:gd name="T11" fmla="*/ 19 h 615"/>
                  <a:gd name="T12" fmla="*/ 551 w 622"/>
                  <a:gd name="T13" fmla="*/ 0 h 615"/>
                  <a:gd name="T14" fmla="*/ 475 w 622"/>
                  <a:gd name="T15" fmla="*/ 54 h 615"/>
                  <a:gd name="T16" fmla="*/ 466 w 622"/>
                  <a:gd name="T17" fmla="*/ 58 h 615"/>
                  <a:gd name="T18" fmla="*/ 33 w 622"/>
                  <a:gd name="T19" fmla="*/ 491 h 615"/>
                  <a:gd name="T20" fmla="*/ 30 w 622"/>
                  <a:gd name="T21" fmla="*/ 497 h 615"/>
                  <a:gd name="T22" fmla="*/ 3 w 622"/>
                  <a:gd name="T23" fmla="*/ 596 h 615"/>
                  <a:gd name="T24" fmla="*/ 19 w 622"/>
                  <a:gd name="T25" fmla="*/ 613 h 615"/>
                  <a:gd name="T26" fmla="*/ 119 w 622"/>
                  <a:gd name="T27" fmla="*/ 586 h 615"/>
                  <a:gd name="T28" fmla="*/ 125 w 622"/>
                  <a:gd name="T29" fmla="*/ 583 h 615"/>
                  <a:gd name="T30" fmla="*/ 558 w 622"/>
                  <a:gd name="T31" fmla="*/ 150 h 615"/>
                  <a:gd name="T32" fmla="*/ 539 w 622"/>
                  <a:gd name="T33" fmla="*/ 131 h 615"/>
                  <a:gd name="T34" fmla="*/ 109 w 622"/>
                  <a:gd name="T35" fmla="*/ 561 h 615"/>
                  <a:gd name="T36" fmla="*/ 108 w 622"/>
                  <a:gd name="T37" fmla="*/ 561 h 615"/>
                  <a:gd name="T38" fmla="*/ 54 w 622"/>
                  <a:gd name="T39" fmla="*/ 507 h 615"/>
                  <a:gd name="T40" fmla="*/ 54 w 622"/>
                  <a:gd name="T41" fmla="*/ 507 h 615"/>
                  <a:gd name="T42" fmla="*/ 485 w 622"/>
                  <a:gd name="T43" fmla="*/ 77 h 615"/>
                  <a:gd name="T44" fmla="*/ 475 w 622"/>
                  <a:gd name="T45" fmla="*/ 54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22" h="615">
                    <a:moveTo>
                      <a:pt x="551" y="0"/>
                    </a:moveTo>
                    <a:cubicBezTo>
                      <a:pt x="534" y="0"/>
                      <a:pt x="518" y="6"/>
                      <a:pt x="505" y="19"/>
                    </a:cubicBezTo>
                    <a:lnTo>
                      <a:pt x="494" y="30"/>
                    </a:lnTo>
                    <a:lnTo>
                      <a:pt x="586" y="122"/>
                    </a:lnTo>
                    <a:lnTo>
                      <a:pt x="597" y="111"/>
                    </a:lnTo>
                    <a:cubicBezTo>
                      <a:pt x="622" y="85"/>
                      <a:pt x="622" y="44"/>
                      <a:pt x="597" y="19"/>
                    </a:cubicBezTo>
                    <a:cubicBezTo>
                      <a:pt x="584" y="6"/>
                      <a:pt x="567" y="0"/>
                      <a:pt x="551" y="0"/>
                    </a:cubicBezTo>
                    <a:close/>
                    <a:moveTo>
                      <a:pt x="475" y="54"/>
                    </a:moveTo>
                    <a:cubicBezTo>
                      <a:pt x="472" y="54"/>
                      <a:pt x="468" y="55"/>
                      <a:pt x="466" y="58"/>
                    </a:cubicBezTo>
                    <a:lnTo>
                      <a:pt x="33" y="491"/>
                    </a:lnTo>
                    <a:cubicBezTo>
                      <a:pt x="31" y="492"/>
                      <a:pt x="30" y="494"/>
                      <a:pt x="30" y="497"/>
                    </a:cubicBezTo>
                    <a:lnTo>
                      <a:pt x="3" y="596"/>
                    </a:lnTo>
                    <a:cubicBezTo>
                      <a:pt x="0" y="606"/>
                      <a:pt x="9" y="615"/>
                      <a:pt x="19" y="613"/>
                    </a:cubicBezTo>
                    <a:lnTo>
                      <a:pt x="119" y="586"/>
                    </a:lnTo>
                    <a:cubicBezTo>
                      <a:pt x="121" y="585"/>
                      <a:pt x="123" y="584"/>
                      <a:pt x="125" y="583"/>
                    </a:cubicBezTo>
                    <a:lnTo>
                      <a:pt x="558" y="150"/>
                    </a:lnTo>
                    <a:cubicBezTo>
                      <a:pt x="571" y="137"/>
                      <a:pt x="551" y="118"/>
                      <a:pt x="539" y="131"/>
                    </a:cubicBezTo>
                    <a:lnTo>
                      <a:pt x="109" y="561"/>
                    </a:lnTo>
                    <a:lnTo>
                      <a:pt x="108" y="561"/>
                    </a:lnTo>
                    <a:lnTo>
                      <a:pt x="54" y="507"/>
                    </a:lnTo>
                    <a:lnTo>
                      <a:pt x="54" y="507"/>
                    </a:lnTo>
                    <a:lnTo>
                      <a:pt x="485" y="77"/>
                    </a:lnTo>
                    <a:cubicBezTo>
                      <a:pt x="493" y="68"/>
                      <a:pt x="487" y="53"/>
                      <a:pt x="475" y="54"/>
                    </a:cubicBez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F76A6D66-C81C-772D-A488-3DDF9B4C5A50}"/>
                </a:ext>
              </a:extLst>
            </p:cNvPr>
            <p:cNvSpPr/>
            <p:nvPr/>
          </p:nvSpPr>
          <p:spPr>
            <a:xfrm>
              <a:off x="287524" y="2888941"/>
              <a:ext cx="894249" cy="1080119"/>
            </a:xfrm>
            <a:prstGeom prst="rect">
              <a:avLst/>
            </a:prstGeom>
            <a:solidFill>
              <a:srgbClr val="7F7F7F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1050" b="1" dirty="0">
                  <a:solidFill>
                    <a:schemeClr val="bg1"/>
                  </a:solidFill>
                  <a:latin typeface="+mn-ea"/>
                </a:rPr>
                <a:t>업무별 메뉴</a:t>
              </a:r>
              <a:endParaRPr lang="en-US" altLang="ko-KR" sz="1050" b="1" dirty="0">
                <a:solidFill>
                  <a:schemeClr val="bg1"/>
                </a:solidFill>
                <a:latin typeface="+mn-ea"/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1050" b="1" dirty="0">
                  <a:solidFill>
                    <a:schemeClr val="bg1"/>
                  </a:solidFill>
                  <a:latin typeface="+mn-ea"/>
                </a:rPr>
                <a:t>위치</a:t>
              </a: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88DE69D-76A5-3322-40F5-C16E1353CDD8}"/>
                </a:ext>
              </a:extLst>
            </p:cNvPr>
            <p:cNvSpPr/>
            <p:nvPr/>
          </p:nvSpPr>
          <p:spPr>
            <a:xfrm>
              <a:off x="1326341" y="3498946"/>
              <a:ext cx="2352248" cy="46878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계약 요청 </a:t>
              </a:r>
              <a:r>
                <a:rPr lang="en-US" altLang="ko-KR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[TAB]</a:t>
              </a:r>
              <a:r>
                <a:rPr lang="ko-KR" altLang="en-US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  </a:t>
              </a: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0D938FFA-8991-1EBD-6726-D8D1231612C0}"/>
                </a:ext>
              </a:extLst>
            </p:cNvPr>
            <p:cNvSpPr/>
            <p:nvPr/>
          </p:nvSpPr>
          <p:spPr>
            <a:xfrm>
              <a:off x="293377" y="4449736"/>
              <a:ext cx="894248" cy="1446437"/>
            </a:xfrm>
            <a:prstGeom prst="rect">
              <a:avLst/>
            </a:prstGeom>
            <a:solidFill>
              <a:srgbClr val="7F7F7F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1050" b="1" dirty="0">
                  <a:solidFill>
                    <a:schemeClr val="bg1"/>
                  </a:solidFill>
                  <a:latin typeface="+mn-ea"/>
                </a:rPr>
                <a:t>전자 계약 </a:t>
              </a:r>
              <a:endParaRPr lang="en-US" altLang="ko-KR" sz="1050" b="1" dirty="0">
                <a:solidFill>
                  <a:schemeClr val="bg1"/>
                </a:solidFill>
                <a:latin typeface="+mn-ea"/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1050" b="1" dirty="0">
                  <a:solidFill>
                    <a:schemeClr val="bg1"/>
                  </a:solidFill>
                  <a:latin typeface="+mn-ea"/>
                </a:rPr>
                <a:t>체결 </a:t>
              </a:r>
              <a:endParaRPr lang="en-US" altLang="ko-KR" sz="1050" b="1" dirty="0">
                <a:solidFill>
                  <a:schemeClr val="bg1"/>
                </a:solidFill>
                <a:latin typeface="+mn-ea"/>
              </a:endParaRPr>
            </a:p>
            <a:p>
              <a:pPr algn="ctr">
                <a:lnSpc>
                  <a:spcPct val="130000"/>
                </a:lnSpc>
              </a:pPr>
              <a:r>
                <a:rPr lang="ko-KR" altLang="en-US" sz="1050" b="1" dirty="0">
                  <a:solidFill>
                    <a:schemeClr val="bg1"/>
                  </a:solidFill>
                  <a:latin typeface="+mn-ea"/>
                </a:rPr>
                <a:t>업무 흐름도</a:t>
              </a: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59B25F22-25CA-90F2-5069-02BE2E68C185}"/>
                </a:ext>
              </a:extLst>
            </p:cNvPr>
            <p:cNvSpPr/>
            <p:nvPr/>
          </p:nvSpPr>
          <p:spPr>
            <a:xfrm>
              <a:off x="3923928" y="3497240"/>
              <a:ext cx="3655082" cy="4704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협상 </a:t>
              </a:r>
              <a:r>
                <a:rPr lang="en-US" altLang="ko-KR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/ </a:t>
              </a:r>
              <a:r>
                <a:rPr lang="ko-KR" altLang="en-US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체결 </a:t>
              </a:r>
              <a:r>
                <a:rPr lang="en-US" altLang="ko-KR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[TAB]</a:t>
              </a:r>
              <a:r>
                <a:rPr lang="ko-KR" altLang="en-US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  </a:t>
              </a: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06A94FEF-317A-27EB-3D29-20A336B47B8F}"/>
                </a:ext>
              </a:extLst>
            </p:cNvPr>
            <p:cNvSpPr/>
            <p:nvPr/>
          </p:nvSpPr>
          <p:spPr>
            <a:xfrm>
              <a:off x="7855683" y="3497241"/>
              <a:ext cx="1049077" cy="4704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최종 완료</a:t>
              </a:r>
              <a:endParaRPr lang="en-US" altLang="ko-KR" sz="1050" b="1" dirty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ko-KR" sz="1050" b="1" dirty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[TAB]</a:t>
              </a:r>
              <a:endParaRPr lang="ko-KR" altLang="en-US" sz="1050" b="1" dirty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CE6873CF-EB09-2C6F-10EB-500D42FB5E6B}"/>
                </a:ext>
              </a:extLst>
            </p:cNvPr>
            <p:cNvSpPr/>
            <p:nvPr/>
          </p:nvSpPr>
          <p:spPr>
            <a:xfrm>
              <a:off x="1326341" y="2888941"/>
              <a:ext cx="7578419" cy="417400"/>
            </a:xfrm>
            <a:prstGeom prst="rect">
              <a:avLst/>
            </a:prstGeom>
            <a:solidFill>
              <a:srgbClr val="7F7F7F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전자 계약 체결 시스템</a:t>
              </a:r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C564FFD8-E748-C77B-925D-7FA176662BE0}"/>
                </a:ext>
              </a:extLst>
            </p:cNvPr>
            <p:cNvCxnSpPr>
              <a:cxnSpLocks/>
            </p:cNvCxnSpPr>
            <p:nvPr/>
          </p:nvCxnSpPr>
          <p:spPr>
            <a:xfrm>
              <a:off x="3815916" y="3503909"/>
              <a:ext cx="0" cy="248400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624FCFC8-01D6-62FF-2C7F-C22D4F93E89C}"/>
                </a:ext>
              </a:extLst>
            </p:cNvPr>
            <p:cNvCxnSpPr>
              <a:cxnSpLocks/>
            </p:cNvCxnSpPr>
            <p:nvPr/>
          </p:nvCxnSpPr>
          <p:spPr>
            <a:xfrm>
              <a:off x="7732403" y="3503909"/>
              <a:ext cx="0" cy="248400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DEF01DA9-887F-E390-2FA2-7BA630015765}"/>
              </a:ext>
            </a:extLst>
          </p:cNvPr>
          <p:cNvCxnSpPr>
            <a:cxnSpLocks/>
            <a:stCxn id="11" idx="2"/>
            <a:endCxn id="4" idx="0"/>
          </p:cNvCxnSpPr>
          <p:nvPr/>
        </p:nvCxnSpPr>
        <p:spPr>
          <a:xfrm rot="5400000">
            <a:off x="4607710" y="1775243"/>
            <a:ext cx="825961" cy="897377"/>
          </a:xfrm>
          <a:prstGeom prst="bentConnector3">
            <a:avLst>
              <a:gd name="adj1" fmla="val 66726"/>
            </a:avLst>
          </a:prstGeom>
          <a:ln w="28575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401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F9C11D6-BB49-CCDE-9975-AD35F2135F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19"/>
          <a:stretch/>
        </p:blipFill>
        <p:spPr>
          <a:xfrm>
            <a:off x="323850" y="2281974"/>
            <a:ext cx="8496300" cy="74717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670BF231-9D37-504A-07EE-EF7AA4402F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14" t="16946" r="83920" b="58951"/>
          <a:stretch/>
        </p:blipFill>
        <p:spPr>
          <a:xfrm>
            <a:off x="676875" y="2643307"/>
            <a:ext cx="2448272" cy="4256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모서리가 둥근 직사각형 127">
            <a:extLst>
              <a:ext uri="{FF2B5EF4-FFF2-40B4-BE49-F238E27FC236}">
                <a16:creationId xmlns:a16="http://schemas.microsoft.com/office/drawing/2014/main" id="{7D775874-B17E-8754-FAC7-CA24F428E034}"/>
              </a:ext>
            </a:extLst>
          </p:cNvPr>
          <p:cNvSpPr/>
          <p:nvPr/>
        </p:nvSpPr>
        <p:spPr>
          <a:xfrm>
            <a:off x="550861" y="2600767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C33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aphicFrame>
        <p:nvGraphicFramePr>
          <p:cNvPr id="27" name="표 26">
            <a:extLst>
              <a:ext uri="{FF2B5EF4-FFF2-40B4-BE49-F238E27FC236}">
                <a16:creationId xmlns:a16="http://schemas.microsoft.com/office/drawing/2014/main" id="{6BE9F323-C090-50E2-762D-4CDDAC40C5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529590"/>
              </p:ext>
            </p:extLst>
          </p:nvPr>
        </p:nvGraphicFramePr>
        <p:xfrm>
          <a:off x="323849" y="3721033"/>
          <a:ext cx="8496305" cy="3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1946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18435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상단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지식재산거래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 &gt; 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전자계약체결시스템 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&gt; 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전자계약 </a:t>
                      </a:r>
                      <a:r>
                        <a:rPr lang="ko-KR" altLang="en-US" sz="1050" b="1" dirty="0" err="1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체결시스템이란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? </a:t>
                      </a:r>
                      <a:endParaRPr lang="ko-KR" altLang="en-US" sz="1050" b="1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pic>
        <p:nvPicPr>
          <p:cNvPr id="29" name="그림 28">
            <a:extLst>
              <a:ext uri="{FF2B5EF4-FFF2-40B4-BE49-F238E27FC236}">
                <a16:creationId xmlns:a16="http://schemas.microsoft.com/office/drawing/2014/main" id="{11ADF4DF-B672-0FE4-84AA-593AFE4209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14" t="13034" r="13374" b="7323"/>
          <a:stretch/>
        </p:blipFill>
        <p:spPr>
          <a:xfrm>
            <a:off x="323850" y="4081033"/>
            <a:ext cx="8496304" cy="244431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모서리가 둥근 직사각형 127">
            <a:extLst>
              <a:ext uri="{FF2B5EF4-FFF2-40B4-BE49-F238E27FC236}">
                <a16:creationId xmlns:a16="http://schemas.microsoft.com/office/drawing/2014/main" id="{15A7404B-6051-D595-15A8-B44A9156E902}"/>
              </a:ext>
            </a:extLst>
          </p:cNvPr>
          <p:cNvSpPr/>
          <p:nvPr/>
        </p:nvSpPr>
        <p:spPr>
          <a:xfrm>
            <a:off x="215516" y="3574846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CECF290-2D04-908C-6A80-1123E877A7C1}"/>
              </a:ext>
            </a:extLst>
          </p:cNvPr>
          <p:cNvSpPr/>
          <p:nvPr/>
        </p:nvSpPr>
        <p:spPr>
          <a:xfrm>
            <a:off x="1475656" y="4441073"/>
            <a:ext cx="1210222" cy="433616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7C8CF8A-FE83-358A-8951-8AAA3CFA1D72}"/>
              </a:ext>
            </a:extLst>
          </p:cNvPr>
          <p:cNvSpPr/>
          <p:nvPr/>
        </p:nvSpPr>
        <p:spPr>
          <a:xfrm>
            <a:off x="4608004" y="5089145"/>
            <a:ext cx="1210222" cy="433616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grpSp>
        <p:nvGrpSpPr>
          <p:cNvPr id="22" name="Tap">
            <a:extLst>
              <a:ext uri="{FF2B5EF4-FFF2-40B4-BE49-F238E27FC236}">
                <a16:creationId xmlns:a16="http://schemas.microsoft.com/office/drawing/2014/main" id="{A07AA1CD-F8ED-F782-AD56-7B2ED2D1F377}"/>
              </a:ext>
            </a:extLst>
          </p:cNvPr>
          <p:cNvGrpSpPr>
            <a:grpSpLocks noChangeAspect="1"/>
          </p:cNvGrpSpPr>
          <p:nvPr/>
        </p:nvGrpSpPr>
        <p:grpSpPr>
          <a:xfrm rot="3255804">
            <a:off x="4403230" y="5393092"/>
            <a:ext cx="337540" cy="472229"/>
            <a:chOff x="1228726" y="1538288"/>
            <a:chExt cx="982663" cy="1374776"/>
          </a:xfrm>
        </p:grpSpPr>
        <p:sp>
          <p:nvSpPr>
            <p:cNvPr id="23" name="Touch Point">
              <a:extLst>
                <a:ext uri="{FF2B5EF4-FFF2-40B4-BE49-F238E27FC236}">
                  <a16:creationId xmlns:a16="http://schemas.microsoft.com/office/drawing/2014/main" id="{667DD270-B8EA-EF32-A9E0-EF646AF6769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4" name="Hand">
              <a:extLst>
                <a:ext uri="{FF2B5EF4-FFF2-40B4-BE49-F238E27FC236}">
                  <a16:creationId xmlns:a16="http://schemas.microsoft.com/office/drawing/2014/main" id="{9F8072CA-B761-3AD9-5A06-9D37A51768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cxnSp>
        <p:nvCxnSpPr>
          <p:cNvPr id="4" name="연결선: 꺾임 3">
            <a:extLst>
              <a:ext uri="{FF2B5EF4-FFF2-40B4-BE49-F238E27FC236}">
                <a16:creationId xmlns:a16="http://schemas.microsoft.com/office/drawing/2014/main" id="{EB5A02FE-10A5-8001-EB3D-5C93C030C4D3}"/>
              </a:ext>
            </a:extLst>
          </p:cNvPr>
          <p:cNvCxnSpPr>
            <a:cxnSpLocks/>
            <a:stCxn id="30" idx="3"/>
            <a:endCxn id="31" idx="1"/>
          </p:cNvCxnSpPr>
          <p:nvPr/>
        </p:nvCxnSpPr>
        <p:spPr>
          <a:xfrm>
            <a:off x="2685878" y="4657881"/>
            <a:ext cx="1922126" cy="648072"/>
          </a:xfrm>
          <a:prstGeom prst="bentConnector3">
            <a:avLst/>
          </a:prstGeom>
          <a:ln w="12700">
            <a:solidFill>
              <a:srgbClr val="FF0000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499F23E4-6021-B777-2B63-B69C18E8FF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966921"/>
              </p:ext>
            </p:extLst>
          </p:nvPr>
        </p:nvGraphicFramePr>
        <p:xfrm>
          <a:off x="323849" y="908720"/>
          <a:ext cx="8496304" cy="998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710691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국가 지식재산플랫폼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IP-Market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https://ipmarket.or.kr/ko/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)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에 접속합니다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상단 메뉴에서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전자계약 </a:t>
                      </a:r>
                      <a:r>
                        <a:rPr lang="ko-KR" altLang="en-US" sz="1000" b="1" dirty="0" err="1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체결시스템이란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?]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메뉴를 선택합니다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endParaRPr lang="ko-KR" altLang="en-US" sz="800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5AAB7475-F7F8-9B2D-AD5B-03DFD7EC3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923979"/>
              </p:ext>
            </p:extLst>
          </p:nvPr>
        </p:nvGraphicFramePr>
        <p:xfrm>
          <a:off x="323845" y="548680"/>
          <a:ext cx="8496305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73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메인 페이지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7244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8BF5981C-CA59-AF3B-4D83-A15DFB0DCE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04" t="27813" r="9763" b="18351"/>
          <a:stretch/>
        </p:blipFill>
        <p:spPr>
          <a:xfrm>
            <a:off x="323850" y="2133293"/>
            <a:ext cx="8496300" cy="442784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C27E2B43-7EB6-2F21-11AE-4F5DDD3F1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202354"/>
              </p:ext>
            </p:extLst>
          </p:nvPr>
        </p:nvGraphicFramePr>
        <p:xfrm>
          <a:off x="323849" y="908720"/>
          <a:ext cx="8496304" cy="998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710691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3.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전자계약 </a:t>
                      </a:r>
                      <a:r>
                        <a:rPr lang="ko-KR" altLang="en-US" sz="1000" b="1" dirty="0" err="1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체결시스템이란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?]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메뉴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에서 전자계약 체결시스템 관련한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안내 및 절차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프로세스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)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를 확인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할 수 있습니다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4.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전체적인 내용 파악 후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상단의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 요청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(TAB)]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메뉴 선택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시 본격적인 전자계약 체결시스템을 이용하실 수 있습니다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  <a:endParaRPr lang="ko-KR" altLang="en-US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147C4CD-6894-A727-F7CF-991D32757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072217"/>
              </p:ext>
            </p:extLst>
          </p:nvPr>
        </p:nvGraphicFramePr>
        <p:xfrm>
          <a:off x="323849" y="548680"/>
          <a:ext cx="8496304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72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상단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지식재산거래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 &gt; 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전자계약체결시스템 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&gt; 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전자계약 </a:t>
                      </a:r>
                      <a:r>
                        <a:rPr lang="ko-KR" altLang="en-US" sz="1050" b="1" dirty="0" err="1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체결시스템이란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? </a:t>
                      </a:r>
                      <a:endParaRPr lang="ko-KR" altLang="en-US" sz="1050" b="1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16" name="직사각형 15">
            <a:extLst>
              <a:ext uri="{FF2B5EF4-FFF2-40B4-BE49-F238E27FC236}">
                <a16:creationId xmlns:a16="http://schemas.microsoft.com/office/drawing/2014/main" id="{06E8A7D8-BBDB-E836-3931-5221DBA46160}"/>
              </a:ext>
            </a:extLst>
          </p:cNvPr>
          <p:cNvSpPr/>
          <p:nvPr/>
        </p:nvSpPr>
        <p:spPr>
          <a:xfrm>
            <a:off x="1115616" y="2600908"/>
            <a:ext cx="7056784" cy="3960229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5" name="모서리가 둥근 직사각형 127">
            <a:extLst>
              <a:ext uri="{FF2B5EF4-FFF2-40B4-BE49-F238E27FC236}">
                <a16:creationId xmlns:a16="http://schemas.microsoft.com/office/drawing/2014/main" id="{15A7404B-6051-D595-15A8-B44A9156E902}"/>
              </a:ext>
            </a:extLst>
          </p:cNvPr>
          <p:cNvSpPr/>
          <p:nvPr/>
        </p:nvSpPr>
        <p:spPr>
          <a:xfrm>
            <a:off x="989602" y="2473828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F1EF03C-4078-0509-B839-D793C1324455}"/>
              </a:ext>
            </a:extLst>
          </p:cNvPr>
          <p:cNvSpPr/>
          <p:nvPr/>
        </p:nvSpPr>
        <p:spPr>
          <a:xfrm flipH="1">
            <a:off x="2911596" y="2195551"/>
            <a:ext cx="1725707" cy="297345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2" name="모서리가 둥근 직사각형 127">
            <a:extLst>
              <a:ext uri="{FF2B5EF4-FFF2-40B4-BE49-F238E27FC236}">
                <a16:creationId xmlns:a16="http://schemas.microsoft.com/office/drawing/2014/main" id="{0407C7C8-82E5-B6F0-87C8-B9D50969506C}"/>
              </a:ext>
            </a:extLst>
          </p:cNvPr>
          <p:cNvSpPr/>
          <p:nvPr/>
        </p:nvSpPr>
        <p:spPr>
          <a:xfrm>
            <a:off x="2785582" y="2068470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4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61742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C27E2B43-7EB6-2F21-11AE-4F5DDD3F1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059840"/>
              </p:ext>
            </p:extLst>
          </p:nvPr>
        </p:nvGraphicFramePr>
        <p:xfrm>
          <a:off x="323849" y="908720"/>
          <a:ext cx="8496304" cy="998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710691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 관련자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전체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계약요청 메뉴 상단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전자 계약 요청하기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시 계약 요청 페이지로 이동되어 집니다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147C4CD-6894-A727-F7CF-991D32757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301563"/>
              </p:ext>
            </p:extLst>
          </p:nvPr>
        </p:nvGraphicFramePr>
        <p:xfrm>
          <a:off x="323849" y="548680"/>
          <a:ext cx="8496304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72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상단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지식재산거래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 &gt; 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전자계약체결시스템 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&gt; 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계약 요청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[</a:t>
                      </a:r>
                      <a:r>
                        <a:rPr lang="ko-KR" altLang="en-US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목록</a:t>
                      </a:r>
                      <a:r>
                        <a:rPr lang="en-US" altLang="ko-KR" sz="1050" b="1" dirty="0">
                          <a:solidFill>
                            <a:srgbClr val="002060"/>
                          </a:solidFill>
                          <a:latin typeface="+mj-ea"/>
                          <a:ea typeface="+mj-ea"/>
                        </a:rPr>
                        <a:t>] </a:t>
                      </a:r>
                      <a:endParaRPr lang="ko-KR" altLang="en-US" sz="1050" b="1" dirty="0">
                        <a:solidFill>
                          <a:srgbClr val="002060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pic>
        <p:nvPicPr>
          <p:cNvPr id="10" name="그림 9">
            <a:extLst>
              <a:ext uri="{FF2B5EF4-FFF2-40B4-BE49-F238E27FC236}">
                <a16:creationId xmlns:a16="http://schemas.microsoft.com/office/drawing/2014/main" id="{D71590AC-0283-F7B9-83B8-84F3DD68FF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" r="692"/>
          <a:stretch/>
        </p:blipFill>
        <p:spPr>
          <a:xfrm>
            <a:off x="323849" y="2552914"/>
            <a:ext cx="8496301" cy="335177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7C42AB4C-C956-03B9-BDE2-E1EB3B67E068}"/>
              </a:ext>
            </a:extLst>
          </p:cNvPr>
          <p:cNvSpPr/>
          <p:nvPr/>
        </p:nvSpPr>
        <p:spPr>
          <a:xfrm>
            <a:off x="7272300" y="3335377"/>
            <a:ext cx="1154402" cy="345651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2" name="모서리가 둥근 직사각형 127">
            <a:extLst>
              <a:ext uri="{FF2B5EF4-FFF2-40B4-BE49-F238E27FC236}">
                <a16:creationId xmlns:a16="http://schemas.microsoft.com/office/drawing/2014/main" id="{0D1D984D-8116-2205-E347-991C434F35C2}"/>
              </a:ext>
            </a:extLst>
          </p:cNvPr>
          <p:cNvSpPr/>
          <p:nvPr/>
        </p:nvSpPr>
        <p:spPr>
          <a:xfrm>
            <a:off x="7092280" y="3180169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" name="Tap">
            <a:extLst>
              <a:ext uri="{FF2B5EF4-FFF2-40B4-BE49-F238E27FC236}">
                <a16:creationId xmlns:a16="http://schemas.microsoft.com/office/drawing/2014/main" id="{E08F3170-4403-5F1F-9CD9-0F06219C514E}"/>
              </a:ext>
            </a:extLst>
          </p:cNvPr>
          <p:cNvGrpSpPr>
            <a:grpSpLocks noChangeAspect="1"/>
          </p:cNvGrpSpPr>
          <p:nvPr/>
        </p:nvGrpSpPr>
        <p:grpSpPr>
          <a:xfrm rot="17804804" flipH="1">
            <a:off x="8384148" y="3450650"/>
            <a:ext cx="369397" cy="540459"/>
            <a:chOff x="1228726" y="1538288"/>
            <a:chExt cx="982663" cy="1374776"/>
          </a:xfrm>
        </p:grpSpPr>
        <p:sp>
          <p:nvSpPr>
            <p:cNvPr id="5" name="Touch Point">
              <a:extLst>
                <a:ext uri="{FF2B5EF4-FFF2-40B4-BE49-F238E27FC236}">
                  <a16:creationId xmlns:a16="http://schemas.microsoft.com/office/drawing/2014/main" id="{C76B1217-5E76-1AB1-046C-5BDB35A3DA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12888" y="1538288"/>
              <a:ext cx="328613" cy="328613"/>
            </a:xfrm>
            <a:prstGeom prst="ellipse">
              <a:avLst/>
            </a:prstGeom>
            <a:noFill/>
            <a:ln w="25400" cap="sq">
              <a:solidFill>
                <a:srgbClr val="5B9BD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7" name="Hand">
              <a:extLst>
                <a:ext uri="{FF2B5EF4-FFF2-40B4-BE49-F238E27FC236}">
                  <a16:creationId xmlns:a16="http://schemas.microsoft.com/office/drawing/2014/main" id="{CBCD8E40-95E6-A552-820B-ACBEACF24B7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228726" y="1616076"/>
              <a:ext cx="982663" cy="1296988"/>
            </a:xfrm>
            <a:custGeom>
              <a:avLst/>
              <a:gdLst>
                <a:gd name="T0" fmla="*/ 466 w 962"/>
                <a:gd name="T1" fmla="*/ 1268 h 1268"/>
                <a:gd name="T2" fmla="*/ 391 w 962"/>
                <a:gd name="T3" fmla="*/ 1087 h 1268"/>
                <a:gd name="T4" fmla="*/ 213 w 962"/>
                <a:gd name="T5" fmla="*/ 831 h 1268"/>
                <a:gd name="T6" fmla="*/ 59 w 962"/>
                <a:gd name="T7" fmla="*/ 593 h 1268"/>
                <a:gd name="T8" fmla="*/ 77 w 962"/>
                <a:gd name="T9" fmla="*/ 487 h 1268"/>
                <a:gd name="T10" fmla="*/ 371 w 962"/>
                <a:gd name="T11" fmla="*/ 689 h 1268"/>
                <a:gd name="T12" fmla="*/ 369 w 962"/>
                <a:gd name="T13" fmla="*/ 116 h 1268"/>
                <a:gd name="T14" fmla="*/ 516 w 962"/>
                <a:gd name="T15" fmla="*/ 116 h 1268"/>
                <a:gd name="T16" fmla="*/ 516 w 962"/>
                <a:gd name="T17" fmla="*/ 533 h 1268"/>
                <a:gd name="T18" fmla="*/ 516 w 962"/>
                <a:gd name="T19" fmla="*/ 399 h 1268"/>
                <a:gd name="T20" fmla="*/ 662 w 962"/>
                <a:gd name="T21" fmla="*/ 399 h 1268"/>
                <a:gd name="T22" fmla="*/ 662 w 962"/>
                <a:gd name="T23" fmla="*/ 610 h 1268"/>
                <a:gd name="T24" fmla="*/ 662 w 962"/>
                <a:gd name="T25" fmla="*/ 479 h 1268"/>
                <a:gd name="T26" fmla="*/ 807 w 962"/>
                <a:gd name="T27" fmla="*/ 488 h 1268"/>
                <a:gd name="T28" fmla="*/ 807 w 962"/>
                <a:gd name="T29" fmla="*/ 678 h 1268"/>
                <a:gd name="T30" fmla="*/ 807 w 962"/>
                <a:gd name="T31" fmla="*/ 542 h 1268"/>
                <a:gd name="T32" fmla="*/ 946 w 962"/>
                <a:gd name="T33" fmla="*/ 555 h 1268"/>
                <a:gd name="T34" fmla="*/ 946 w 962"/>
                <a:gd name="T35" fmla="*/ 949 h 1268"/>
                <a:gd name="T36" fmla="*/ 851 w 962"/>
                <a:gd name="T37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2" h="1268">
                  <a:moveTo>
                    <a:pt x="466" y="1268"/>
                  </a:moveTo>
                  <a:cubicBezTo>
                    <a:pt x="466" y="1187"/>
                    <a:pt x="449" y="1130"/>
                    <a:pt x="391" y="1087"/>
                  </a:cubicBezTo>
                  <a:cubicBezTo>
                    <a:pt x="328" y="1041"/>
                    <a:pt x="243" y="917"/>
                    <a:pt x="213" y="831"/>
                  </a:cubicBezTo>
                  <a:cubicBezTo>
                    <a:pt x="182" y="744"/>
                    <a:pt x="105" y="653"/>
                    <a:pt x="59" y="593"/>
                  </a:cubicBezTo>
                  <a:cubicBezTo>
                    <a:pt x="17" y="553"/>
                    <a:pt x="0" y="519"/>
                    <a:pt x="77" y="487"/>
                  </a:cubicBezTo>
                  <a:cubicBezTo>
                    <a:pt x="247" y="462"/>
                    <a:pt x="310" y="775"/>
                    <a:pt x="371" y="689"/>
                  </a:cubicBezTo>
                  <a:cubicBezTo>
                    <a:pt x="371" y="537"/>
                    <a:pt x="369" y="216"/>
                    <a:pt x="369" y="116"/>
                  </a:cubicBezTo>
                  <a:cubicBezTo>
                    <a:pt x="369" y="0"/>
                    <a:pt x="516" y="1"/>
                    <a:pt x="516" y="116"/>
                  </a:cubicBezTo>
                  <a:lnTo>
                    <a:pt x="516" y="533"/>
                  </a:lnTo>
                  <a:lnTo>
                    <a:pt x="516" y="399"/>
                  </a:lnTo>
                  <a:cubicBezTo>
                    <a:pt x="516" y="283"/>
                    <a:pt x="662" y="325"/>
                    <a:pt x="662" y="399"/>
                  </a:cubicBezTo>
                  <a:lnTo>
                    <a:pt x="662" y="610"/>
                  </a:lnTo>
                  <a:lnTo>
                    <a:pt x="662" y="479"/>
                  </a:lnTo>
                  <a:cubicBezTo>
                    <a:pt x="662" y="358"/>
                    <a:pt x="807" y="404"/>
                    <a:pt x="807" y="488"/>
                  </a:cubicBezTo>
                  <a:lnTo>
                    <a:pt x="807" y="678"/>
                  </a:lnTo>
                  <a:lnTo>
                    <a:pt x="807" y="542"/>
                  </a:lnTo>
                  <a:cubicBezTo>
                    <a:pt x="807" y="440"/>
                    <a:pt x="946" y="482"/>
                    <a:pt x="946" y="555"/>
                  </a:cubicBezTo>
                  <a:cubicBezTo>
                    <a:pt x="946" y="555"/>
                    <a:pt x="962" y="827"/>
                    <a:pt x="946" y="949"/>
                  </a:cubicBezTo>
                  <a:cubicBezTo>
                    <a:pt x="935" y="1041"/>
                    <a:pt x="851" y="1115"/>
                    <a:pt x="851" y="1268"/>
                  </a:cubicBezTo>
                </a:path>
              </a:pathLst>
            </a:custGeom>
            <a:solidFill>
              <a:srgbClr val="FFFFFF"/>
            </a:solidFill>
            <a:ln w="2540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333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9B3B799-D901-4642-843E-31B0B089D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02" y="2654356"/>
            <a:ext cx="8485996" cy="3944910"/>
          </a:xfrm>
          <a:prstGeom prst="rect">
            <a:avLst/>
          </a:prstGeom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543665"/>
              </p:ext>
            </p:extLst>
          </p:nvPr>
        </p:nvGraphicFramePr>
        <p:xfrm>
          <a:off x="323849" y="908720"/>
          <a:ext cx="8496296" cy="1502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7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7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7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7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7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7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7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7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1214747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수요자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1.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해당 전자계약의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제목을 등록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해주세요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314325" lvl="0" indent="-228600">
                        <a:buAutoNum type="arabicPeriod"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2.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해당 계약과 관련 거래를 원하는 수요자와 공급자를 추가를 위해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수요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/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공급자 추가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시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</a:t>
                      </a:r>
                      <a:b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</a:b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 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관련 계약 당사자들의 등록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3.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거래 당사자는 아니지만 전반적인 계약 내용 확인과 기타 여러 사유 등으로 계약에 관여해야 하는 사람이 있는 경우</a:t>
                      </a: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 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관계자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전문관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)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추가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 시 관련 관계자 등록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sp>
        <p:nvSpPr>
          <p:cNvPr id="26" name="순서도: 천공 테이프 25">
            <a:extLst>
              <a:ext uri="{FF2B5EF4-FFF2-40B4-BE49-F238E27FC236}">
                <a16:creationId xmlns:a16="http://schemas.microsoft.com/office/drawing/2014/main" id="{EE63F1F6-995A-818B-9690-6FB08850AE70}"/>
              </a:ext>
            </a:extLst>
          </p:cNvPr>
          <p:cNvSpPr/>
          <p:nvPr/>
        </p:nvSpPr>
        <p:spPr>
          <a:xfrm>
            <a:off x="329002" y="5774271"/>
            <a:ext cx="8491143" cy="782520"/>
          </a:xfrm>
          <a:prstGeom prst="flowChartPunchedTape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100" b="1" dirty="0">
                <a:latin typeface="+mn-ea"/>
              </a:rPr>
              <a:t>선택 시 하단에 거래 관련자 입력 폼이 추가됩니다</a:t>
            </a:r>
            <a:r>
              <a:rPr lang="en-US" altLang="ko-KR" sz="1100" b="1" dirty="0">
                <a:latin typeface="+mn-ea"/>
              </a:rPr>
              <a:t>.</a:t>
            </a:r>
            <a:endParaRPr lang="ko-KR" altLang="en-US" sz="1100" b="1" dirty="0">
              <a:latin typeface="+mn-ea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2E0AF430-0974-E2E1-B9B1-0F0965026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326456"/>
              </p:ext>
            </p:extLst>
          </p:nvPr>
        </p:nvGraphicFramePr>
        <p:xfrm>
          <a:off x="323849" y="548680"/>
          <a:ext cx="8496301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9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등록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:a16="http://schemas.microsoft.com/office/drawing/2014/main" id="{B80F0A0B-E62A-E626-103D-4B1CAA35B640}"/>
              </a:ext>
            </a:extLst>
          </p:cNvPr>
          <p:cNvSpPr/>
          <p:nvPr/>
        </p:nvSpPr>
        <p:spPr>
          <a:xfrm>
            <a:off x="535047" y="5410439"/>
            <a:ext cx="1747309" cy="321357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5" name="모서리가 둥근 직사각형 127">
            <a:extLst>
              <a:ext uri="{FF2B5EF4-FFF2-40B4-BE49-F238E27FC236}">
                <a16:creationId xmlns:a16="http://schemas.microsoft.com/office/drawing/2014/main" id="{15A7404B-6051-D595-15A8-B44A9156E902}"/>
              </a:ext>
            </a:extLst>
          </p:cNvPr>
          <p:cNvSpPr/>
          <p:nvPr/>
        </p:nvSpPr>
        <p:spPr>
          <a:xfrm>
            <a:off x="403886" y="5280011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7" name="모서리가 둥근 직사각형 127">
            <a:extLst>
              <a:ext uri="{FF2B5EF4-FFF2-40B4-BE49-F238E27FC236}">
                <a16:creationId xmlns:a16="http://schemas.microsoft.com/office/drawing/2014/main" id="{C7B5AE5D-983F-074C-53AB-7A9B8BFA7995}"/>
              </a:ext>
            </a:extLst>
          </p:cNvPr>
          <p:cNvSpPr/>
          <p:nvPr/>
        </p:nvSpPr>
        <p:spPr>
          <a:xfrm>
            <a:off x="2408371" y="6055161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8" name="모서리가 둥근 직사각형 127">
            <a:extLst>
              <a:ext uri="{FF2B5EF4-FFF2-40B4-BE49-F238E27FC236}">
                <a16:creationId xmlns:a16="http://schemas.microsoft.com/office/drawing/2014/main" id="{1784C07F-A27A-08A7-3285-8885BB31379B}"/>
              </a:ext>
            </a:extLst>
          </p:cNvPr>
          <p:cNvSpPr/>
          <p:nvPr/>
        </p:nvSpPr>
        <p:spPr>
          <a:xfrm>
            <a:off x="2699792" y="6055160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511B808-9D74-5B89-F387-514C9868A18A}"/>
              </a:ext>
            </a:extLst>
          </p:cNvPr>
          <p:cNvSpPr/>
          <p:nvPr/>
        </p:nvSpPr>
        <p:spPr>
          <a:xfrm>
            <a:off x="529900" y="3605469"/>
            <a:ext cx="8218564" cy="360040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4" name="모서리가 둥근 직사각형 127">
            <a:extLst>
              <a:ext uri="{FF2B5EF4-FFF2-40B4-BE49-F238E27FC236}">
                <a16:creationId xmlns:a16="http://schemas.microsoft.com/office/drawing/2014/main" id="{390FDAA7-2FCC-5D07-89EF-B90A9DFCD16C}"/>
              </a:ext>
            </a:extLst>
          </p:cNvPr>
          <p:cNvSpPr/>
          <p:nvPr/>
        </p:nvSpPr>
        <p:spPr>
          <a:xfrm>
            <a:off x="395536" y="3531330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ECF5DED-8C22-894C-B111-ED4BFF56433C}"/>
              </a:ext>
            </a:extLst>
          </p:cNvPr>
          <p:cNvSpPr/>
          <p:nvPr/>
        </p:nvSpPr>
        <p:spPr>
          <a:xfrm>
            <a:off x="2408370" y="5410440"/>
            <a:ext cx="1760807" cy="333248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25" name="모서리가 둥근 직사각형 127">
            <a:extLst>
              <a:ext uri="{FF2B5EF4-FFF2-40B4-BE49-F238E27FC236}">
                <a16:creationId xmlns:a16="http://schemas.microsoft.com/office/drawing/2014/main" id="{5A794531-6BC7-1B08-4E45-A19B1DF8130D}"/>
              </a:ext>
            </a:extLst>
          </p:cNvPr>
          <p:cNvSpPr/>
          <p:nvPr/>
        </p:nvSpPr>
        <p:spPr>
          <a:xfrm>
            <a:off x="2299086" y="5283360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3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9330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484305B-8138-4C75-BED3-FDD39772A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35" y="2357950"/>
            <a:ext cx="8495010" cy="43483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318796"/>
              </p:ext>
            </p:extLst>
          </p:nvPr>
        </p:nvGraphicFramePr>
        <p:xfrm>
          <a:off x="323849" y="908720"/>
          <a:ext cx="8496304" cy="1178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890711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수요자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4.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수요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/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공급자 추가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시 수요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/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공급자 관련한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계약자 정보 입력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칸이 추가됩니다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5.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서명 필요 여부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선택을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통해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해당 계약 관련자가 최종 계약서에 서명이 필요한지에 대한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이 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6.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해당 수요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/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공급자의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정보를 입력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 주세요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511B808-9D74-5B89-F387-514C9868A18A}"/>
              </a:ext>
            </a:extLst>
          </p:cNvPr>
          <p:cNvSpPr/>
          <p:nvPr/>
        </p:nvSpPr>
        <p:spPr>
          <a:xfrm>
            <a:off x="4659691" y="5409220"/>
            <a:ext cx="3152669" cy="288032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4" name="모서리가 둥근 직사각형 127">
            <a:extLst>
              <a:ext uri="{FF2B5EF4-FFF2-40B4-BE49-F238E27FC236}">
                <a16:creationId xmlns:a16="http://schemas.microsoft.com/office/drawing/2014/main" id="{390FDAA7-2FCC-5D07-89EF-B90A9DFCD16C}"/>
              </a:ext>
            </a:extLst>
          </p:cNvPr>
          <p:cNvSpPr/>
          <p:nvPr/>
        </p:nvSpPr>
        <p:spPr>
          <a:xfrm>
            <a:off x="4572000" y="5245214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5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9" name="L 도형 18">
            <a:extLst>
              <a:ext uri="{FF2B5EF4-FFF2-40B4-BE49-F238E27FC236}">
                <a16:creationId xmlns:a16="http://schemas.microsoft.com/office/drawing/2014/main" id="{03E93690-F18D-1885-CEE8-204976648621}"/>
              </a:ext>
            </a:extLst>
          </p:cNvPr>
          <p:cNvSpPr/>
          <p:nvPr/>
        </p:nvSpPr>
        <p:spPr>
          <a:xfrm>
            <a:off x="1525134" y="5409220"/>
            <a:ext cx="6287226" cy="1260140"/>
          </a:xfrm>
          <a:prstGeom prst="corner">
            <a:avLst>
              <a:gd name="adj1" fmla="val 76113"/>
              <a:gd name="adj2" fmla="val 226621"/>
            </a:avLst>
          </a:prstGeom>
          <a:noFill/>
          <a:ln w="19050">
            <a:solidFill>
              <a:srgbClr val="FF0000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20" name="모서리가 둥근 직사각형 127">
            <a:extLst>
              <a:ext uri="{FF2B5EF4-FFF2-40B4-BE49-F238E27FC236}">
                <a16:creationId xmlns:a16="http://schemas.microsoft.com/office/drawing/2014/main" id="{4CB23417-40BD-FE79-C3F6-7D1E30D86067}"/>
              </a:ext>
            </a:extLst>
          </p:cNvPr>
          <p:cNvSpPr/>
          <p:nvPr/>
        </p:nvSpPr>
        <p:spPr>
          <a:xfrm>
            <a:off x="1399120" y="5278944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6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A1B8E64-8BC3-0DDA-04D7-D241F8038803}"/>
              </a:ext>
            </a:extLst>
          </p:cNvPr>
          <p:cNvSpPr/>
          <p:nvPr/>
        </p:nvSpPr>
        <p:spPr>
          <a:xfrm>
            <a:off x="1399120" y="4506988"/>
            <a:ext cx="1440160" cy="254160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29" name="모서리가 둥근 직사각형 127">
            <a:extLst>
              <a:ext uri="{FF2B5EF4-FFF2-40B4-BE49-F238E27FC236}">
                <a16:creationId xmlns:a16="http://schemas.microsoft.com/office/drawing/2014/main" id="{7169578C-B9EA-BB96-52EF-0F3EBA8BB908}"/>
              </a:ext>
            </a:extLst>
          </p:cNvPr>
          <p:cNvSpPr/>
          <p:nvPr/>
        </p:nvSpPr>
        <p:spPr>
          <a:xfrm>
            <a:off x="1223628" y="4351103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4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0720CDA3-5BC7-2EDA-79C5-86BFA9501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940430"/>
              </p:ext>
            </p:extLst>
          </p:nvPr>
        </p:nvGraphicFramePr>
        <p:xfrm>
          <a:off x="323850" y="548680"/>
          <a:ext cx="8496300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68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등록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4270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3C32C57-11FF-45EA-B4B3-7B4F7A276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2384884"/>
            <a:ext cx="8496304" cy="40227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CA57DBCC-9BA3-ADA4-AC1A-F464482EA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52620"/>
              </p:ext>
            </p:extLst>
          </p:nvPr>
        </p:nvGraphicFramePr>
        <p:xfrm>
          <a:off x="323849" y="907891"/>
          <a:ext cx="8496304" cy="114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038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934794187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273829885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593215701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551601744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274251550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4064152223"/>
                    </a:ext>
                  </a:extLst>
                </a:gridCol>
                <a:gridCol w="1062038">
                  <a:extLst>
                    <a:ext uri="{9D8B030D-6E8A-4147-A177-3AD203B41FA5}">
                      <a16:colId xmlns:a16="http://schemas.microsoft.com/office/drawing/2014/main" val="381918395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1.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메뉴 이동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bg1"/>
                          </a:solidFill>
                          <a:latin typeface="+mj-lt"/>
                        </a:rPr>
                        <a:t>2.</a:t>
                      </a:r>
                      <a:r>
                        <a:rPr lang="ko-KR" altLang="en-US" sz="1050" dirty="0">
                          <a:solidFill>
                            <a:schemeClr val="bg1"/>
                          </a:solidFill>
                          <a:latin typeface="+mj-lt"/>
                        </a:rPr>
                        <a:t>계약 요청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3.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요청 수락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4.</a:t>
                      </a:r>
                      <a:r>
                        <a:rPr lang="ko-KR" altLang="en-US" sz="1050" b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5.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계약서 확인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6.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최종 서명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7.</a:t>
                      </a:r>
                      <a:r>
                        <a:rPr lang="ko-KR" alt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체결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609458"/>
                  </a:ext>
                </a:extLst>
              </a:tr>
              <a:tr h="818703">
                <a:tc>
                  <a:txBody>
                    <a:bodyPr/>
                    <a:lstStyle/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계약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  <a:p>
                      <a:pPr marL="85725" marR="0" lvl="0" indent="0" algn="ctr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  <a:cs typeface="+mn-cs"/>
                        </a:rPr>
                        <a:t>수요자</a:t>
                      </a: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  <a:cs typeface="+mn-cs"/>
                      </a:endParaRPr>
                    </a:p>
                  </a:txBody>
                  <a:tcPr marL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DF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7.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관계자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(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전문관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)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추가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버튼 선택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시 계약 관련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관계자 정보 입력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칸이 추가됩니다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8.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해당 계약 관련자의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정보를 입력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해 주세요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  <a:p>
                      <a:pPr marL="85725" lvl="0" indent="0">
                        <a:buNone/>
                      </a:pPr>
                      <a:endParaRPr lang="en-US" altLang="ko-KR" sz="1000" b="1" dirty="0">
                        <a:solidFill>
                          <a:srgbClr val="002060"/>
                        </a:solidFill>
                        <a:latin typeface="나눔고딕 ExtraBold" panose="020D0904000000000000" pitchFamily="50" charset="-127"/>
                        <a:ea typeface="나눔고딕 ExtraBold" panose="020D0904000000000000" pitchFamily="50" charset="-127"/>
                      </a:endParaRPr>
                    </a:p>
                    <a:p>
                      <a:pPr marL="85725" lvl="0" indent="0">
                        <a:buNone/>
                      </a:pP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9.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[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서명 필요 여부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]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 선택을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통해 해당 계약 관련자가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최종 계약서에 서명이 필요한지에 대한 선택이 </a:t>
                      </a:r>
                      <a:r>
                        <a:rPr lang="ko-KR" altLang="en-US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가능합니다</a:t>
                      </a:r>
                      <a:r>
                        <a:rPr lang="en-US" altLang="ko-KR" sz="1000" b="1" dirty="0">
                          <a:solidFill>
                            <a:srgbClr val="002060"/>
                          </a:solidFill>
                          <a:latin typeface="나눔고딕 ExtraBold" panose="020D0904000000000000" pitchFamily="50" charset="-127"/>
                          <a:ea typeface="나눔고딕 ExtraBold" panose="020D0904000000000000" pitchFamily="50" charset="-127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85725" lvl="0" indent="0">
                        <a:lnSpc>
                          <a:spcPct val="200000"/>
                        </a:lnSpc>
                        <a:buNone/>
                      </a:pPr>
                      <a:endParaRPr lang="ko-KR" altLang="en-US" sz="900" dirty="0">
                        <a:latin typeface="+mj-lt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207360"/>
                  </a:ext>
                </a:extLst>
              </a:tr>
            </a:tbl>
          </a:graphicData>
        </a:graphic>
      </p:graphicFrame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47122-ECBE-E058-81E3-02A9D0AA72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sz="1600" b="1" i="0" dirty="0">
                <a:solidFill>
                  <a:srgbClr val="000000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전자계약 체결시스템 매뉴얼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511B808-9D74-5B89-F387-514C9868A18A}"/>
              </a:ext>
            </a:extLst>
          </p:cNvPr>
          <p:cNvSpPr/>
          <p:nvPr/>
        </p:nvSpPr>
        <p:spPr>
          <a:xfrm>
            <a:off x="5032234" y="5985283"/>
            <a:ext cx="3392194" cy="276112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19" name="L 도형 18">
            <a:extLst>
              <a:ext uri="{FF2B5EF4-FFF2-40B4-BE49-F238E27FC236}">
                <a16:creationId xmlns:a16="http://schemas.microsoft.com/office/drawing/2014/main" id="{03E93690-F18D-1885-CEE8-204976648621}"/>
              </a:ext>
            </a:extLst>
          </p:cNvPr>
          <p:cNvSpPr/>
          <p:nvPr/>
        </p:nvSpPr>
        <p:spPr>
          <a:xfrm flipV="1">
            <a:off x="1583350" y="5661248"/>
            <a:ext cx="6841078" cy="648071"/>
          </a:xfrm>
          <a:prstGeom prst="corner">
            <a:avLst>
              <a:gd name="adj1" fmla="val 44260"/>
              <a:gd name="adj2" fmla="val 527227"/>
            </a:avLst>
          </a:prstGeom>
          <a:noFill/>
          <a:ln w="19050">
            <a:solidFill>
              <a:srgbClr val="FF0000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>
              <a:latin typeface="+mn-ea"/>
            </a:endParaRPr>
          </a:p>
        </p:txBody>
      </p:sp>
      <p:sp>
        <p:nvSpPr>
          <p:cNvPr id="20" name="모서리가 둥근 직사각형 127">
            <a:extLst>
              <a:ext uri="{FF2B5EF4-FFF2-40B4-BE49-F238E27FC236}">
                <a16:creationId xmlns:a16="http://schemas.microsoft.com/office/drawing/2014/main" id="{4CB23417-40BD-FE79-C3F6-7D1E30D86067}"/>
              </a:ext>
            </a:extLst>
          </p:cNvPr>
          <p:cNvSpPr/>
          <p:nvPr/>
        </p:nvSpPr>
        <p:spPr>
          <a:xfrm>
            <a:off x="1457336" y="5512178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8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A1B8E64-8BC3-0DDA-04D7-D241F8038803}"/>
              </a:ext>
            </a:extLst>
          </p:cNvPr>
          <p:cNvSpPr/>
          <p:nvPr/>
        </p:nvSpPr>
        <p:spPr>
          <a:xfrm>
            <a:off x="3023828" y="4685270"/>
            <a:ext cx="1548172" cy="255898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</a:pPr>
            <a:endParaRPr lang="ko-KR" altLang="en-US" sz="800" dirty="0">
              <a:latin typeface="+mn-ea"/>
            </a:endParaRPr>
          </a:p>
        </p:txBody>
      </p:sp>
      <p:sp>
        <p:nvSpPr>
          <p:cNvPr id="29" name="모서리가 둥근 직사각형 127">
            <a:extLst>
              <a:ext uri="{FF2B5EF4-FFF2-40B4-BE49-F238E27FC236}">
                <a16:creationId xmlns:a16="http://schemas.microsoft.com/office/drawing/2014/main" id="{7169578C-B9EA-BB96-52EF-0F3EBA8BB908}"/>
              </a:ext>
            </a:extLst>
          </p:cNvPr>
          <p:cNvSpPr/>
          <p:nvPr/>
        </p:nvSpPr>
        <p:spPr>
          <a:xfrm>
            <a:off x="2897814" y="4501241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7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" name="모서리가 둥근 직사각형 127">
            <a:extLst>
              <a:ext uri="{FF2B5EF4-FFF2-40B4-BE49-F238E27FC236}">
                <a16:creationId xmlns:a16="http://schemas.microsoft.com/office/drawing/2014/main" id="{390FDAA7-2FCC-5D07-89EF-B90A9DFCD16C}"/>
              </a:ext>
            </a:extLst>
          </p:cNvPr>
          <p:cNvSpPr/>
          <p:nvPr/>
        </p:nvSpPr>
        <p:spPr>
          <a:xfrm>
            <a:off x="4906220" y="5858203"/>
            <a:ext cx="252028" cy="25415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+mn-ea"/>
              </a:rPr>
              <a:t>9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BFD86F55-BF72-66C2-FAAF-00D7993FE7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426806"/>
              </p:ext>
            </p:extLst>
          </p:nvPr>
        </p:nvGraphicFramePr>
        <p:xfrm>
          <a:off x="323850" y="548680"/>
          <a:ext cx="8496304" cy="2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932">
                  <a:extLst>
                    <a:ext uri="{9D8B030D-6E8A-4147-A177-3AD203B41FA5}">
                      <a16:colId xmlns:a16="http://schemas.microsoft.com/office/drawing/2014/main" val="4031501732"/>
                    </a:ext>
                  </a:extLst>
                </a:gridCol>
                <a:gridCol w="7414372">
                  <a:extLst>
                    <a:ext uri="{9D8B030D-6E8A-4147-A177-3AD203B41FA5}">
                      <a16:colId xmlns:a16="http://schemas.microsoft.com/office/drawing/2014/main" val="2938943836"/>
                    </a:ext>
                  </a:extLst>
                </a:gridCol>
              </a:tblGrid>
              <a:tr h="2522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</a:rPr>
                        <a:t>접속 경로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상단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지식재산거래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전자계약체결시스템 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목록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 &gt; 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계약 요청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등록</a:t>
                      </a:r>
                      <a:r>
                        <a:rPr lang="en-US" altLang="ko-KR" sz="1050" b="1" kern="1200" dirty="0">
                          <a:solidFill>
                            <a:srgbClr val="002060"/>
                          </a:solidFill>
                          <a:latin typeface="+mj-ea"/>
                          <a:ea typeface="+mn-ea"/>
                          <a:cs typeface="+mn-cs"/>
                        </a:rPr>
                        <a:t>]</a:t>
                      </a:r>
                      <a:endParaRPr lang="ko-KR" altLang="en-US" sz="1050" b="1" kern="1200" dirty="0">
                        <a:solidFill>
                          <a:srgbClr val="00206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03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920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>
              <a:lumMod val="50000"/>
              <a:lumOff val="50000"/>
            </a:schemeClr>
          </a:solidFill>
        </a:ln>
      </a:spPr>
      <a:bodyPr wrap="none" lIns="0" tIns="0" rIns="0" bIns="0" rtlCol="0" anchor="ctr">
        <a:noAutofit/>
      </a:bodyPr>
      <a:lstStyle>
        <a:defPPr algn="ctr">
          <a:lnSpc>
            <a:spcPct val="130000"/>
          </a:lnSpc>
          <a:defRPr sz="800" smtClean="0">
            <a:latin typeface="+mn-ea"/>
          </a:defRPr>
        </a:defPPr>
      </a:lstStyle>
    </a:spDef>
    <a:lnDef>
      <a:spPr>
        <a:ln w="3175">
          <a:solidFill>
            <a:schemeClr val="bg1">
              <a:lumMod val="50000"/>
            </a:schemeClr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80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52102</TotalTime>
  <Words>2876</Words>
  <Application>Microsoft Office PowerPoint</Application>
  <PresentationFormat>화면 슬라이드 쇼(4:3)</PresentationFormat>
  <Paragraphs>609</Paragraphs>
  <Slides>27</Slides>
  <Notes>12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2" baseType="lpstr">
      <vt:lpstr>맑은 고딕</vt:lpstr>
      <vt:lpstr>Arial</vt:lpstr>
      <vt:lpstr>맑은 고딕</vt:lpstr>
      <vt:lpstr>나눔고딕 ExtraBold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Easymedia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화면설계서 가이드</dc:title>
  <dc:creator>곽영주</dc:creator>
  <dc:description>..</dc:description>
  <cp:lastModifiedBy>성준 황</cp:lastModifiedBy>
  <cp:revision>5961</cp:revision>
  <cp:lastPrinted>2018-01-27T04:46:28Z</cp:lastPrinted>
  <dcterms:created xsi:type="dcterms:W3CDTF">2012-12-12T07:35:12Z</dcterms:created>
  <dcterms:modified xsi:type="dcterms:W3CDTF">2026-01-28T08:55:51Z</dcterms:modified>
</cp:coreProperties>
</file>